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5" r:id="rId5"/>
    <p:sldId id="354" r:id="rId6"/>
    <p:sldId id="353" r:id="rId7"/>
    <p:sldId id="352" r:id="rId8"/>
    <p:sldId id="350" r:id="rId9"/>
    <p:sldId id="349" r:id="rId10"/>
    <p:sldId id="348" r:id="rId11"/>
    <p:sldId id="346" r:id="rId12"/>
    <p:sldId id="344" r:id="rId13"/>
    <p:sldId id="342" r:id="rId14"/>
    <p:sldId id="341" r:id="rId15"/>
    <p:sldId id="340" r:id="rId16"/>
    <p:sldId id="338" r:id="rId17"/>
    <p:sldId id="337" r:id="rId18"/>
    <p:sldId id="336" r:id="rId19"/>
    <p:sldId id="335" r:id="rId20"/>
    <p:sldId id="334" r:id="rId21"/>
    <p:sldId id="333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9" userDrawn="1">
          <p15:clr>
            <a:srgbClr val="A4A3A4"/>
          </p15:clr>
        </p15:guide>
        <p15:guide id="2" pos="38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9"/>
        <p:guide pos="38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6550" y="3105150"/>
            <a:ext cx="6438900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1" b="40147"/>
          <a:stretch>
            <a:fillRect/>
          </a:stretch>
        </p:blipFill>
        <p:spPr>
          <a:xfrm>
            <a:off x="2975610" y="1196975"/>
            <a:ext cx="6240190" cy="17008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07970" y="2122170"/>
            <a:ext cx="6593840" cy="88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1" b="30885"/>
          <a:stretch>
            <a:fillRect/>
          </a:stretch>
        </p:blipFill>
        <p:spPr>
          <a:xfrm>
            <a:off x="2950845" y="3185795"/>
            <a:ext cx="6240190" cy="249329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802890" y="4093845"/>
            <a:ext cx="641731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64710" y="5013960"/>
            <a:ext cx="391795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9" b="28682"/>
          <a:stretch>
            <a:fillRect/>
          </a:stretch>
        </p:blipFill>
        <p:spPr>
          <a:xfrm>
            <a:off x="2639695" y="981075"/>
            <a:ext cx="6528480" cy="25650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41855" y="1847850"/>
            <a:ext cx="6600825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53560" y="2880995"/>
            <a:ext cx="481393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4" b="23183"/>
          <a:stretch>
            <a:fillRect/>
          </a:stretch>
        </p:blipFill>
        <p:spPr>
          <a:xfrm>
            <a:off x="2639695" y="3689985"/>
            <a:ext cx="6888525" cy="270919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131695" y="4834890"/>
            <a:ext cx="721106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53560" y="5631180"/>
            <a:ext cx="548830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484985"/>
            <a:ext cx="11340000" cy="35265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31795" y="4063365"/>
            <a:ext cx="3871595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2595"/>
            <a:ext cx="11340000" cy="40064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73730" y="4428490"/>
            <a:ext cx="5488940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53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19445" y="3877200"/>
            <a:ext cx="418942" cy="381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1"/>
          <a:stretch>
            <a:fillRect/>
          </a:stretch>
        </p:blipFill>
        <p:spPr>
          <a:xfrm>
            <a:off x="1127125" y="4725670"/>
            <a:ext cx="9120550" cy="1988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556740"/>
            <a:ext cx="11340000" cy="3877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128" y="2833483"/>
            <a:ext cx="342770" cy="390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772640"/>
            <a:ext cx="11340000" cy="31466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76695" y="2857500"/>
            <a:ext cx="4241800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48170" y="4053840"/>
            <a:ext cx="387032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27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927600" y="3321685"/>
            <a:ext cx="504888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33702" y="5420894"/>
            <a:ext cx="314205" cy="391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84"/>
          <a:stretch>
            <a:fillRect/>
          </a:stretch>
        </p:blipFill>
        <p:spPr>
          <a:xfrm>
            <a:off x="2472055" y="1557020"/>
            <a:ext cx="7247935" cy="36671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30550" y="3429000"/>
            <a:ext cx="6320155" cy="85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61833" y="4681137"/>
            <a:ext cx="3599094" cy="371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5"/>
          <a:stretch>
            <a:fillRect/>
          </a:stretch>
        </p:blipFill>
        <p:spPr>
          <a:xfrm>
            <a:off x="1823720" y="1628775"/>
            <a:ext cx="8543970" cy="34404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46860" y="2548255"/>
            <a:ext cx="8879840" cy="79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85210" y="3615055"/>
            <a:ext cx="499364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75965" y="4358005"/>
            <a:ext cx="499364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2505"/>
            <a:ext cx="1028407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98865" y="4192563"/>
            <a:ext cx="328123" cy="362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20" r="42434"/>
          <a:stretch>
            <a:fillRect/>
          </a:stretch>
        </p:blipFill>
        <p:spPr>
          <a:xfrm>
            <a:off x="2783840" y="1124865"/>
            <a:ext cx="6527845" cy="26584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63190" y="2122805"/>
            <a:ext cx="717740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45330" y="3046095"/>
            <a:ext cx="404622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9"/>
          <a:stretch>
            <a:fillRect/>
          </a:stretch>
        </p:blipFill>
        <p:spPr>
          <a:xfrm>
            <a:off x="2759075" y="3716655"/>
            <a:ext cx="6887890" cy="276987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473960" y="4744085"/>
            <a:ext cx="7366635" cy="74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366260" y="5774055"/>
            <a:ext cx="5500370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2" grpId="0" bldLvl="0" animBg="1"/>
      <p:bldP spid="1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1"/>
          <a:stretch>
            <a:fillRect/>
          </a:stretch>
        </p:blipFill>
        <p:spPr>
          <a:xfrm>
            <a:off x="2999740" y="1484630"/>
            <a:ext cx="6240190" cy="341884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820035" y="2426335"/>
            <a:ext cx="6005195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33570" y="3391535"/>
            <a:ext cx="474789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631055" y="4338320"/>
            <a:ext cx="349123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845030"/>
            <a:ext cx="11340000" cy="284713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716"/>
          <a:stretch>
            <a:fillRect/>
          </a:stretch>
        </p:blipFill>
        <p:spPr>
          <a:xfrm>
            <a:off x="1991360" y="764540"/>
            <a:ext cx="7968025" cy="586803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680670" y="1759472"/>
            <a:ext cx="5227616" cy="441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680460" y="2623185"/>
            <a:ext cx="5920105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680670" y="3487012"/>
            <a:ext cx="4035682" cy="441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53773" y="4397725"/>
            <a:ext cx="3322399" cy="1380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781175" y="6002655"/>
            <a:ext cx="4480560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6" grpId="0" bldLvl="0" animBg="1"/>
      <p:bldP spid="17" grpId="0" bldLvl="0" animBg="1"/>
      <p:bldP spid="1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700885"/>
            <a:ext cx="11340000" cy="3289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>
            <a:fillRect/>
          </a:stretch>
        </p:blipFill>
        <p:spPr>
          <a:xfrm>
            <a:off x="2999740" y="1516380"/>
            <a:ext cx="6671990" cy="37909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343660" y="836930"/>
            <a:ext cx="10056540" cy="56616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89458" y="1122605"/>
            <a:ext cx="2266095" cy="438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09206" y="2094852"/>
            <a:ext cx="304685" cy="371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48048" y="4925808"/>
            <a:ext cx="1114005" cy="381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93640" y="4925808"/>
            <a:ext cx="571284" cy="409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13585" y="5765800"/>
            <a:ext cx="185293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700885"/>
            <a:ext cx="11340000" cy="3957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12595"/>
            <a:ext cx="11340000" cy="38557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713" y="2681925"/>
            <a:ext cx="361813" cy="400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62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1538786"/>
            <a:ext cx="342770" cy="391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348585"/>
            <a:ext cx="11340000" cy="1922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4427" y="2788517"/>
            <a:ext cx="771234" cy="26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8760" y="3601437"/>
            <a:ext cx="2256574" cy="46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0465" y="621030"/>
            <a:ext cx="10393680" cy="28740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2395" y="2708910"/>
            <a:ext cx="59563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5"/>
          <a:stretch>
            <a:fillRect/>
          </a:stretch>
        </p:blipFill>
        <p:spPr>
          <a:xfrm>
            <a:off x="1775460" y="3357245"/>
            <a:ext cx="4201160" cy="3538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56740"/>
            <a:ext cx="11340000" cy="38501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27" y="2814716"/>
            <a:ext cx="437984" cy="40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84350"/>
            <a:ext cx="11340000" cy="38113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54300" y="2731770"/>
            <a:ext cx="413258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33535" y="3614420"/>
            <a:ext cx="247904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3017" y="4714504"/>
            <a:ext cx="999748" cy="419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 b="26441"/>
          <a:stretch>
            <a:fillRect/>
          </a:stretch>
        </p:blipFill>
        <p:spPr>
          <a:xfrm>
            <a:off x="3065780" y="1196975"/>
            <a:ext cx="6096045" cy="27091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08045" y="3329940"/>
            <a:ext cx="533273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8" b="38655"/>
          <a:stretch>
            <a:fillRect/>
          </a:stretch>
        </p:blipFill>
        <p:spPr>
          <a:xfrm>
            <a:off x="3473450" y="3977640"/>
            <a:ext cx="5591855" cy="17732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435350" y="5052060"/>
            <a:ext cx="5791835" cy="94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2025-06-21T02:11:17Z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