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997200"/>
            <a:ext cx="10800000" cy="6150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767715" y="1412875"/>
            <a:ext cx="10488975" cy="1797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7317" y="1613429"/>
            <a:ext cx="2408916" cy="54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573145"/>
            <a:ext cx="3094990" cy="1985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233805" y="764540"/>
            <a:ext cx="10560730" cy="57226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5705" y="2526665"/>
            <a:ext cx="564896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5674" y="3459060"/>
            <a:ext cx="2494609" cy="219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38495" y="5887238"/>
            <a:ext cx="6217481" cy="40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67"/>
          <a:stretch>
            <a:fillRect/>
          </a:stretch>
        </p:blipFill>
        <p:spPr>
          <a:xfrm>
            <a:off x="360045" y="1224280"/>
            <a:ext cx="11339830" cy="2636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3213100"/>
            <a:ext cx="2016760" cy="21234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" t="63104" r="8775"/>
          <a:stretch>
            <a:fillRect/>
          </a:stretch>
        </p:blipFill>
        <p:spPr>
          <a:xfrm>
            <a:off x="911860" y="4653280"/>
            <a:ext cx="9792925" cy="16262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3"/>
          <a:stretch>
            <a:fillRect/>
          </a:stretch>
        </p:blipFill>
        <p:spPr>
          <a:xfrm>
            <a:off x="1343660" y="836930"/>
            <a:ext cx="9408840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1895" y="1805305"/>
            <a:ext cx="398589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309370" y="2435860"/>
            <a:ext cx="550926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309532" y="3301551"/>
            <a:ext cx="2368733" cy="34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08075" y="4018280"/>
            <a:ext cx="9014460" cy="198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309532" y="6175847"/>
            <a:ext cx="5683256" cy="42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2520315" y="1354455"/>
            <a:ext cx="6528480" cy="41484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82184" y="2450827"/>
            <a:ext cx="4732141" cy="3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33625" y="3171825"/>
            <a:ext cx="391922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82184" y="4091038"/>
            <a:ext cx="3713350" cy="38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84400" y="4766945"/>
            <a:ext cx="301180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2348865"/>
            <a:ext cx="2016760" cy="212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1271905" y="1268730"/>
            <a:ext cx="7824515" cy="47472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33774" y="3918673"/>
            <a:ext cx="6388866" cy="40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2540" y="4650105"/>
            <a:ext cx="559943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36320" y="5474970"/>
            <a:ext cx="2777490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030" y="1745615"/>
            <a:ext cx="2016760" cy="212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662920" cy="55003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3500755"/>
            <a:ext cx="2844800" cy="17818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224280"/>
            <a:ext cx="10560730" cy="400177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789305" y="3131820"/>
            <a:ext cx="5464175" cy="215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1199515" y="1484630"/>
            <a:ext cx="6456090" cy="35306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65835" y="2541905"/>
            <a:ext cx="652780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63930" y="3366135"/>
            <a:ext cx="435292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89660" y="4313555"/>
            <a:ext cx="632142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7950" y="2105025"/>
            <a:ext cx="3219450" cy="2016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 b="29266"/>
          <a:stretch>
            <a:fillRect/>
          </a:stretch>
        </p:blipFill>
        <p:spPr>
          <a:xfrm>
            <a:off x="911860" y="3141345"/>
            <a:ext cx="10488975" cy="24932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600" y="1268730"/>
            <a:ext cx="2844800" cy="178181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4295775" y="3284855"/>
            <a:ext cx="585025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48995" y="4079875"/>
            <a:ext cx="10551160" cy="158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13"/>
          <a:stretch>
            <a:fillRect/>
          </a:stretch>
        </p:blipFill>
        <p:spPr>
          <a:xfrm>
            <a:off x="360045" y="1224280"/>
            <a:ext cx="11339830" cy="18449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7870" y="2420620"/>
            <a:ext cx="2730500" cy="22783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" t="44108"/>
          <a:stretch>
            <a:fillRect/>
          </a:stretch>
        </p:blipFill>
        <p:spPr>
          <a:xfrm>
            <a:off x="767760" y="4077615"/>
            <a:ext cx="10860360" cy="26114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39470" y="1224280"/>
            <a:ext cx="10488975" cy="43370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14680" y="2258060"/>
            <a:ext cx="296672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5315" y="3134995"/>
            <a:ext cx="296608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49935" y="3935730"/>
            <a:ext cx="283146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01339" y="4979637"/>
            <a:ext cx="2513652" cy="48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19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43660" y="836930"/>
            <a:ext cx="9552350" cy="586105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194435" y="1951990"/>
            <a:ext cx="524383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22680" y="2901950"/>
            <a:ext cx="327723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4511675" y="2781300"/>
            <a:ext cx="684657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911860" y="4004945"/>
            <a:ext cx="445643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5520055" y="3740150"/>
            <a:ext cx="5346700" cy="106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4699635"/>
            <a:ext cx="2395220" cy="1998345"/>
          </a:xfrm>
          <a:prstGeom prst="rect">
            <a:avLst/>
          </a:prstGeom>
        </p:spPr>
      </p:pic>
      <p:sp useBgFill="1">
        <p:nvSpPr>
          <p:cNvPr id="54" name="矩形 53"/>
          <p:cNvSpPr/>
          <p:nvPr/>
        </p:nvSpPr>
        <p:spPr bwMode="white">
          <a:xfrm>
            <a:off x="1343660" y="5157470"/>
            <a:ext cx="254762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4008120" y="5170170"/>
            <a:ext cx="396176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1008380" y="6115050"/>
            <a:ext cx="550862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50" grpId="0" bldLvl="0" animBg="1"/>
      <p:bldP spid="51" grpId="0" bldLvl="0" animBg="1"/>
      <p:bldP spid="52" grpId="0" bldLvl="0" animBg="1"/>
      <p:bldP spid="54" grpId="0" bldLvl="0" animBg="1"/>
      <p:bldP spid="55" grpId="0" bldLvl="0" animBg="1"/>
      <p:bldP spid="5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290810" cy="49428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4725035"/>
            <a:ext cx="3094990" cy="19850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2025-06-21T00:33:41Z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