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3090545"/>
            <a:ext cx="93154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47700" y="1224280"/>
            <a:ext cx="10776630" cy="1844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 b="4122"/>
          <a:stretch>
            <a:fillRect/>
          </a:stretch>
        </p:blipFill>
        <p:spPr>
          <a:xfrm>
            <a:off x="1966595" y="3141345"/>
            <a:ext cx="8233410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1268730"/>
            <a:ext cx="9480595" cy="481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3615" y="2260120"/>
            <a:ext cx="561763" cy="5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60" y="3848735"/>
            <a:ext cx="97078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83610" y="4758055"/>
            <a:ext cx="35439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09620" y="5559425"/>
            <a:ext cx="27425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366529"/>
            <a:ext cx="418942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3674500"/>
            <a:ext cx="361813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311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304" y="3540973"/>
            <a:ext cx="371335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046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90635" y="2190115"/>
            <a:ext cx="92011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9885" y="3279775"/>
            <a:ext cx="154813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2462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77314" y="4944035"/>
            <a:ext cx="1066397" cy="4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908685"/>
            <a:ext cx="7968660" cy="522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265" y="2929255"/>
            <a:ext cx="80784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81830" y="3729990"/>
            <a:ext cx="317500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38320" y="5102860"/>
            <a:ext cx="261175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412875"/>
            <a:ext cx="8544605" cy="37115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85620" y="2946400"/>
            <a:ext cx="612521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23285" y="4495800"/>
            <a:ext cx="173291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341120"/>
            <a:ext cx="9264695" cy="3966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9705" y="2676525"/>
            <a:ext cx="771842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87370" y="4150360"/>
            <a:ext cx="323469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875347"/>
            <a:ext cx="361812" cy="4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153795"/>
            <a:ext cx="10056540" cy="4908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2559050"/>
            <a:ext cx="943292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18740" y="4023995"/>
            <a:ext cx="711835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16860" y="5490210"/>
            <a:ext cx="18046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491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79650" y="836930"/>
            <a:ext cx="7608615" cy="56832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823335" y="1776095"/>
            <a:ext cx="672655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23970" y="2494915"/>
            <a:ext cx="226377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22675" y="3347720"/>
            <a:ext cx="216281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628775" y="4727575"/>
            <a:ext cx="48888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00555" y="5415280"/>
            <a:ext cx="385445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8" grpId="0" bldLvl="0" animBg="1"/>
      <p:bldP spid="35" grpId="0" bldLvl="0" animBg="1"/>
      <p:bldP spid="39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273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55520" y="1341120"/>
            <a:ext cx="7680370" cy="35642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40785" y="2818130"/>
            <a:ext cx="704469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99180" y="4269740"/>
            <a:ext cx="506349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67"/>
          <a:stretch>
            <a:fillRect/>
          </a:stretch>
        </p:blipFill>
        <p:spPr>
          <a:xfrm>
            <a:off x="3011805" y="692785"/>
            <a:ext cx="6168435" cy="58680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733040" y="1922780"/>
            <a:ext cx="690435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14650" y="3181985"/>
            <a:ext cx="381063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011805" y="4385945"/>
            <a:ext cx="285432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352675" y="5704840"/>
            <a:ext cx="233616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38" grpId="0" bldLvl="0" animBg="1"/>
      <p:bldP spid="3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095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19239"/>
            <a:ext cx="380856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3881155"/>
            <a:ext cx="371335" cy="4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9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490979"/>
            <a:ext cx="361813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4742401"/>
            <a:ext cx="361813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573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776385"/>
            <a:ext cx="342769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508250" y="836930"/>
            <a:ext cx="7176180" cy="5429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94475" y="1818640"/>
            <a:ext cx="88011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2615" y="3383280"/>
            <a:ext cx="140970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11695" y="4907915"/>
            <a:ext cx="96139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23322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81900" y="2156460"/>
            <a:ext cx="93027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1341120"/>
            <a:ext cx="9192305" cy="388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9780" y="3295015"/>
            <a:ext cx="44500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4595" y="4050665"/>
            <a:ext cx="136080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15640" y="1052830"/>
            <a:ext cx="5735955" cy="4928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7540" y="2708910"/>
            <a:ext cx="62293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86630" y="3473450"/>
            <a:ext cx="352933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35195" y="4747260"/>
            <a:ext cx="167005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