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8050" y="3128962"/>
            <a:ext cx="529590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03" y="1381269"/>
            <a:ext cx="1069657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28451" y="2004292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2015" y="2475347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87723" y="2918692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63795" y="4414983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621" y="1364239"/>
            <a:ext cx="1069657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40887" y="1801092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16886" y="4830619"/>
            <a:ext cx="687695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57177" y="5763491"/>
            <a:ext cx="687695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04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340427"/>
            <a:ext cx="106680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33323" y="1209964"/>
            <a:ext cx="5029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6776" y="1237672"/>
            <a:ext cx="613805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55576" y="1219200"/>
            <a:ext cx="613805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4921" y="3611418"/>
            <a:ext cx="4917952" cy="766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4921" y="4396509"/>
            <a:ext cx="5435188" cy="1366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66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250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2025-06-09T06:15:53Z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