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7" r:id="rId20"/>
    <p:sldId id="359" r:id="rId21"/>
    <p:sldId id="336" r:id="rId22"/>
    <p:sldId id="335" r:id="rId23"/>
    <p:sldId id="334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3152775"/>
            <a:ext cx="69151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055370" y="1557020"/>
            <a:ext cx="8328660" cy="46609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9715" y="1466215"/>
            <a:ext cx="3144520" cy="196977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511675" y="1628775"/>
            <a:ext cx="347789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63930" y="2688590"/>
            <a:ext cx="48082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7270" y="3691890"/>
            <a:ext cx="82315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4250" y="4630420"/>
            <a:ext cx="288925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40105" y="5588635"/>
            <a:ext cx="69564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 b="19984"/>
          <a:stretch>
            <a:fillRect/>
          </a:stretch>
        </p:blipFill>
        <p:spPr>
          <a:xfrm>
            <a:off x="945515" y="1412875"/>
            <a:ext cx="10344830" cy="38610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07415" y="3663315"/>
            <a:ext cx="472630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7384" y="4616900"/>
            <a:ext cx="5541460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905" y="2753360"/>
            <a:ext cx="35433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731220"/>
            <a:ext cx="428463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3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5005058"/>
            <a:ext cx="361813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43810" y="1224280"/>
            <a:ext cx="7104425" cy="4622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209530" cy="52679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24585"/>
            <a:ext cx="10128930" cy="932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55370" y="2056765"/>
            <a:ext cx="10344830" cy="3938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443" y="3401211"/>
            <a:ext cx="428463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702290" cy="3686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550" y="3789045"/>
            <a:ext cx="47815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665" y="3679825"/>
            <a:ext cx="2040890" cy="29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72"/>
          <a:stretch>
            <a:fillRect/>
          </a:stretch>
        </p:blipFill>
        <p:spPr>
          <a:xfrm>
            <a:off x="551815" y="1124585"/>
            <a:ext cx="11339830" cy="2781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860800"/>
            <a:ext cx="2270760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51432"/>
          <a:stretch>
            <a:fillRect/>
          </a:stretch>
        </p:blipFill>
        <p:spPr>
          <a:xfrm>
            <a:off x="1199560" y="981355"/>
            <a:ext cx="10644460" cy="2830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9435" y="2011680"/>
            <a:ext cx="20320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3140710"/>
            <a:ext cx="2620010" cy="358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836930"/>
            <a:ext cx="9663430" cy="5709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740" y="4077335"/>
            <a:ext cx="5156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126230"/>
            <a:ext cx="1609090" cy="21139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224280"/>
            <a:ext cx="10344830" cy="3739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484630"/>
            <a:ext cx="2049780" cy="269303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808355" y="2344420"/>
            <a:ext cx="59817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3690" y="3408680"/>
            <a:ext cx="63112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3760" y="4381500"/>
            <a:ext cx="30403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1847850" y="525145"/>
            <a:ext cx="6706870" cy="3559810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 b="4379"/>
          <a:stretch>
            <a:fillRect/>
          </a:stretch>
        </p:blipFill>
        <p:spPr>
          <a:xfrm>
            <a:off x="1775460" y="4042410"/>
            <a:ext cx="5654040" cy="270700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718945" y="1743075"/>
            <a:ext cx="690816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18945" y="2656840"/>
            <a:ext cx="467550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18945" y="3429000"/>
            <a:ext cx="52101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280" y="1025525"/>
            <a:ext cx="1771650" cy="23241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415415" y="4366895"/>
            <a:ext cx="51320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90980" y="5229225"/>
            <a:ext cx="60363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631919" y="6198102"/>
            <a:ext cx="5132040" cy="44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006330" cy="5370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5949315"/>
            <a:ext cx="4847590" cy="47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836930"/>
            <a:ext cx="10128930" cy="4057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5300980"/>
            <a:ext cx="4847590" cy="4768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224280"/>
            <a:ext cx="10128930" cy="2686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840" y="4797425"/>
            <a:ext cx="4847590" cy="4768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/>
          <a:stretch>
            <a:fillRect/>
          </a:stretch>
        </p:blipFill>
        <p:spPr>
          <a:xfrm>
            <a:off x="1415415" y="836930"/>
            <a:ext cx="948059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2210" y="1852295"/>
            <a:ext cx="97243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3670" y="3203575"/>
            <a:ext cx="4056380" cy="39878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343660" y="2781300"/>
            <a:ext cx="256921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79855" y="3512820"/>
            <a:ext cx="42202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73150" y="4364990"/>
            <a:ext cx="9896475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79855" y="6049010"/>
            <a:ext cx="76593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24280"/>
            <a:ext cx="10128930" cy="39204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7865" y="2062480"/>
            <a:ext cx="10463530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7270" y="4033520"/>
            <a:ext cx="7406640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5733415"/>
            <a:ext cx="4056380" cy="39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24280"/>
            <a:ext cx="10128930" cy="49022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50290" y="3152140"/>
            <a:ext cx="710692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7270" y="4643120"/>
            <a:ext cx="624967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045" y="4820285"/>
            <a:ext cx="3592830" cy="35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255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4182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085" y="2655631"/>
            <a:ext cx="371335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637375"/>
            <a:ext cx="437984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415270" cy="3490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35" y="1628775"/>
            <a:ext cx="6191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111625"/>
            <a:ext cx="2985770" cy="252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983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2352" y="2837469"/>
            <a:ext cx="837884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9077" y="4781387"/>
            <a:ext cx="875969" cy="4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435097"/>
            <a:ext cx="790277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068955"/>
            <a:ext cx="2649220" cy="337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4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063750" y="1196975"/>
            <a:ext cx="7392080" cy="1734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1780" y="4050030"/>
            <a:ext cx="3543300" cy="221932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1" r="29096"/>
          <a:stretch>
            <a:fillRect/>
          </a:stretch>
        </p:blipFill>
        <p:spPr>
          <a:xfrm>
            <a:off x="2063750" y="2970175"/>
            <a:ext cx="8040415" cy="19275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384290" y="1341120"/>
            <a:ext cx="38360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1995" y="2277110"/>
            <a:ext cx="50431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1995" y="3068955"/>
            <a:ext cx="81749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1995" y="4149090"/>
            <a:ext cx="301752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2025-06-22T02:34:04Z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