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3038475"/>
            <a:ext cx="63150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2948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710" y="3081248"/>
            <a:ext cx="328466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5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24231" y="5179045"/>
            <a:ext cx="1142569" cy="5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6093947"/>
            <a:ext cx="561763" cy="5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5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701165"/>
            <a:ext cx="10416585" cy="30613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873760" y="2797810"/>
            <a:ext cx="25234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75355" y="2708910"/>
            <a:ext cx="808037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3789045"/>
            <a:ext cx="354266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19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09750" y="1628775"/>
            <a:ext cx="8472215" cy="3494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1619" y="2704504"/>
            <a:ext cx="5093954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1619" y="3571024"/>
            <a:ext cx="8340755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1800" y="4345940"/>
            <a:ext cx="51352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0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100427"/>
            <a:ext cx="361812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556740"/>
            <a:ext cx="11340000" cy="38280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2930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95" y="4106750"/>
            <a:ext cx="314205" cy="39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532110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4485" y="3874135"/>
            <a:ext cx="67818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2991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2840" y="2930525"/>
            <a:ext cx="78676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295" y="3874770"/>
            <a:ext cx="74891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4474654"/>
            <a:ext cx="2228010" cy="4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6450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70370" y="2900680"/>
            <a:ext cx="404622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9864" y="4142082"/>
            <a:ext cx="2742166" cy="5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3650" y="4998085"/>
            <a:ext cx="25279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2277110"/>
            <a:ext cx="10416585" cy="19507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2025-06-21T11:58:15Z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