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152775"/>
            <a:ext cx="48006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62100"/>
            <a:ext cx="107442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877" y="2312467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4639" y="3845702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38" y="1411864"/>
            <a:ext cx="10687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5405" y="2829703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0023" y="5720685"/>
            <a:ext cx="4474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489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4750" y="1167158"/>
            <a:ext cx="7060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113" y="3189922"/>
            <a:ext cx="6515759" cy="3330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9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5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