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19412" y="2414587"/>
            <a:ext cx="6353175" cy="2028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456" y="836712"/>
            <a:ext cx="10668000" cy="5857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26633" y="1459346"/>
            <a:ext cx="4106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71796" y="4553528"/>
            <a:ext cx="4106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4177" y="1326284"/>
            <a:ext cx="1062990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02341" y="1348510"/>
            <a:ext cx="4106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20814" y="3075710"/>
            <a:ext cx="4106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950" y="2286000"/>
            <a:ext cx="10706100" cy="2286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87869" y="2244437"/>
            <a:ext cx="4106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49759" y="2262910"/>
            <a:ext cx="641513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90341" y="2706254"/>
            <a:ext cx="641513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83286" y="2697018"/>
            <a:ext cx="1094096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57095" y="3140075"/>
            <a:ext cx="650875" cy="410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52220" y="4008755"/>
            <a:ext cx="1186180" cy="409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2025-06-10T05:45:29Z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