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7" r:id="rId19"/>
    <p:sldId id="336" r:id="rId20"/>
    <p:sldId id="335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1412875"/>
            <a:ext cx="66198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45" y="2853055"/>
            <a:ext cx="951547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557097"/>
            <a:ext cx="371335" cy="38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778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5954" y="3741607"/>
            <a:ext cx="342770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761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2895" y="3404870"/>
            <a:ext cx="39808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60045" y="1224280"/>
            <a:ext cx="9840640" cy="471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4047490"/>
            <a:ext cx="43427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4149090"/>
            <a:ext cx="45408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5014595"/>
            <a:ext cx="359600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1560" y="5014595"/>
            <a:ext cx="485394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3472926"/>
            <a:ext cx="590327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120" y="5187950"/>
            <a:ext cx="21501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901914"/>
            <a:ext cx="371334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393680" cy="4199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4364990"/>
            <a:ext cx="5397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45"/>
          <a:stretch>
            <a:fillRect/>
          </a:stretch>
        </p:blipFill>
        <p:spPr>
          <a:xfrm>
            <a:off x="2063750" y="5107940"/>
            <a:ext cx="3435985" cy="8070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6" r="44196"/>
          <a:stretch>
            <a:fillRect/>
          </a:stretch>
        </p:blipFill>
        <p:spPr>
          <a:xfrm>
            <a:off x="1931035" y="5865495"/>
            <a:ext cx="1141095" cy="8070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5" r="20842"/>
          <a:stretch>
            <a:fillRect/>
          </a:stretch>
        </p:blipFill>
        <p:spPr>
          <a:xfrm>
            <a:off x="4123690" y="5865495"/>
            <a:ext cx="1275715" cy="8070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0" r="53863"/>
          <a:stretch>
            <a:fillRect/>
          </a:stretch>
        </p:blipFill>
        <p:spPr>
          <a:xfrm>
            <a:off x="6528435" y="4443730"/>
            <a:ext cx="3028950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3499784"/>
            <a:ext cx="323727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3357245"/>
            <a:ext cx="1675130" cy="296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" r="9413"/>
          <a:stretch>
            <a:fillRect/>
          </a:stretch>
        </p:blipFill>
        <p:spPr>
          <a:xfrm>
            <a:off x="1055370" y="1197255"/>
            <a:ext cx="10272440" cy="1816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5249" y="2364526"/>
            <a:ext cx="323727" cy="39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141345"/>
            <a:ext cx="534162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96975"/>
            <a:ext cx="10344785" cy="2515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7965" y="2218055"/>
            <a:ext cx="3785870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861435"/>
            <a:ext cx="489077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4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5119641"/>
            <a:ext cx="361812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53530" y="4276725"/>
            <a:ext cx="29762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772920"/>
            <a:ext cx="10056540" cy="26269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15415" y="1484630"/>
            <a:ext cx="9480595" cy="34969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77315" y="2519045"/>
            <a:ext cx="973518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315" y="3422650"/>
            <a:ext cx="656145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7315" y="4083685"/>
            <a:ext cx="889000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79575" y="1124585"/>
            <a:ext cx="8832260" cy="49187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41444" y="2191926"/>
            <a:ext cx="8664482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940" y="3021330"/>
            <a:ext cx="87763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9756" y="3907746"/>
            <a:ext cx="6684030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9756" y="4765656"/>
            <a:ext cx="6207959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69756" y="5623566"/>
            <a:ext cx="2161360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94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81075"/>
            <a:ext cx="10056540" cy="52050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9795" y="2180590"/>
            <a:ext cx="959739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2929" y="3059044"/>
            <a:ext cx="2884987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8850" y="3879215"/>
            <a:ext cx="102584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23010" y="4718050"/>
            <a:ext cx="99193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9935" y="5556885"/>
            <a:ext cx="60134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75460" y="1701165"/>
            <a:ext cx="8760505" cy="34055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37329" y="2797812"/>
            <a:ext cx="6293652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9390" y="3668395"/>
            <a:ext cx="472059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75435" y="4505325"/>
            <a:ext cx="54590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653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758315"/>
            <a:ext cx="10272440" cy="3340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473506"/>
            <a:ext cx="771234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25" y="4112895"/>
            <a:ext cx="11899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566" y="4362073"/>
            <a:ext cx="1104483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3916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0615" y="1543685"/>
            <a:ext cx="13233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2548" y="2643904"/>
            <a:ext cx="828362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3052" y="2634374"/>
            <a:ext cx="799798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3052" y="3558741"/>
            <a:ext cx="5884232" cy="4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9223" y="4511697"/>
            <a:ext cx="7588564" cy="4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22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839470" y="3187065"/>
            <a:ext cx="55937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28435" y="3406775"/>
            <a:ext cx="8972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4149090"/>
            <a:ext cx="28346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75685" y="4220845"/>
            <a:ext cx="341249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5085080"/>
            <a:ext cx="4074795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9388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03630" y="4841240"/>
            <a:ext cx="10344830" cy="1978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1343" y="5251907"/>
            <a:ext cx="333249" cy="38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8169" y="5261464"/>
            <a:ext cx="199949" cy="37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26260"/>
            <a:ext cx="11340000" cy="380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6774" y="2785131"/>
            <a:ext cx="199949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6195" y="4663900"/>
            <a:ext cx="971183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843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2164" y="3991036"/>
            <a:ext cx="599848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2025-06-21T10:50:48Z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