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2790825"/>
            <a:ext cx="7562850" cy="1276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651" y="1282411"/>
            <a:ext cx="106394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61832" y="2004291"/>
            <a:ext cx="75234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20815" y="4248727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385887"/>
            <a:ext cx="106489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3797" y="1570181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43287" y="3011053"/>
            <a:ext cx="770821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22123" y="3842328"/>
            <a:ext cx="539913" cy="646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32159" y="4747488"/>
            <a:ext cx="770821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609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966" y="1491384"/>
            <a:ext cx="105346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686" y="2992582"/>
            <a:ext cx="4862531" cy="32419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8959" y="2844800"/>
            <a:ext cx="4862531" cy="32419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07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90636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2025-06-09T05:53:36Z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