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5345" y="3038475"/>
            <a:ext cx="54006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423795" y="1087120"/>
            <a:ext cx="7392080" cy="4890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5695" y="2583815"/>
            <a:ext cx="750824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85695" y="3440430"/>
            <a:ext cx="680466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85695" y="4828540"/>
            <a:ext cx="636270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08"/>
          <a:stretch>
            <a:fillRect/>
          </a:stretch>
        </p:blipFill>
        <p:spPr>
          <a:xfrm>
            <a:off x="2868295" y="764540"/>
            <a:ext cx="6456090" cy="58680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833370" y="2281555"/>
            <a:ext cx="65957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833370" y="3064510"/>
            <a:ext cx="447294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37965" y="4272280"/>
            <a:ext cx="419163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914140" y="5424170"/>
            <a:ext cx="3727450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359785" y="1352550"/>
            <a:ext cx="5375955" cy="415226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269740" y="2916555"/>
            <a:ext cx="429768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373245" y="4262120"/>
            <a:ext cx="3918585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3850" y="5034280"/>
            <a:ext cx="441388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3549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1810" y="2331381"/>
            <a:ext cx="339080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341120"/>
            <a:ext cx="10344830" cy="41713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785" y="4876469"/>
            <a:ext cx="771234" cy="4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64875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412875"/>
            <a:ext cx="9264695" cy="3617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2495" y="2624791"/>
            <a:ext cx="571284" cy="51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6020" y="3627755"/>
            <a:ext cx="604583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4895" y="4417060"/>
            <a:ext cx="692531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44"/>
          <a:stretch>
            <a:fillRect/>
          </a:stretch>
        </p:blipFill>
        <p:spPr>
          <a:xfrm>
            <a:off x="3072130" y="764540"/>
            <a:ext cx="595190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290" y="3144520"/>
            <a:ext cx="537781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48050" y="4075430"/>
            <a:ext cx="3393440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05225" y="5495290"/>
            <a:ext cx="309054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8999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91406" y="3631927"/>
            <a:ext cx="329470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66"/>
          <a:stretch>
            <a:fillRect/>
          </a:stretch>
        </p:blipFill>
        <p:spPr>
          <a:xfrm>
            <a:off x="2567940" y="692785"/>
            <a:ext cx="703203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3650" y="2270760"/>
            <a:ext cx="634936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68245" y="2955290"/>
            <a:ext cx="5528945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96465" y="4238625"/>
            <a:ext cx="494284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282190" y="5481955"/>
            <a:ext cx="566356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2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840"/>
            <a:ext cx="11340000" cy="463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35"/>
          <a:stretch>
            <a:fillRect/>
          </a:stretch>
        </p:blipFill>
        <p:spPr>
          <a:xfrm>
            <a:off x="1919605" y="692785"/>
            <a:ext cx="8328705" cy="586803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655445" y="2132330"/>
            <a:ext cx="857059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740535" y="3328670"/>
            <a:ext cx="56921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839595" y="4297045"/>
            <a:ext cx="754316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858645" y="5570220"/>
            <a:ext cx="848169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9" grpId="0" bldLvl="0" animBg="1"/>
      <p:bldP spid="40" grpId="0" bldLvl="0" animBg="1"/>
      <p:bldP spid="5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700885"/>
            <a:ext cx="11340000" cy="3720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7344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0284" y="2342034"/>
            <a:ext cx="324464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95450"/>
            <a:ext cx="11340000" cy="4066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1898" y="1900156"/>
            <a:ext cx="1152090" cy="42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4115" y="4766511"/>
            <a:ext cx="3570528" cy="4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150088"/>
            <a:ext cx="342769" cy="4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988669"/>
            <a:ext cx="361813" cy="40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32130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67265" y="1793240"/>
            <a:ext cx="134620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0795" y="3248660"/>
            <a:ext cx="1298575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95700" y="3486150"/>
            <a:ext cx="135255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8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89550" y="2650490"/>
            <a:ext cx="416814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6655" y="3752215"/>
            <a:ext cx="27178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839470" y="4653280"/>
            <a:ext cx="9120550" cy="9220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676301" y="4873915"/>
            <a:ext cx="3503879" cy="41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87"/>
          <a:stretch>
            <a:fillRect/>
          </a:stretch>
        </p:blipFill>
        <p:spPr>
          <a:xfrm>
            <a:off x="2940050" y="764540"/>
            <a:ext cx="631194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6785" y="3368040"/>
            <a:ext cx="55994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62960" y="4239260"/>
            <a:ext cx="587121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042285" y="5561330"/>
            <a:ext cx="622363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3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2025-06-21T06:15:14Z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