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3110649"/>
            <a:ext cx="10945216" cy="6367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888" y="980728"/>
            <a:ext cx="7752224" cy="554073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791744" y="2492896"/>
            <a:ext cx="36724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19435" y="3861048"/>
            <a:ext cx="2436605" cy="104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847528" y="5341834"/>
            <a:ext cx="8352927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887740" y="1988840"/>
            <a:ext cx="10416520" cy="24266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74"/>
          <a:stretch>
            <a:fillRect/>
          </a:stretch>
        </p:blipFill>
        <p:spPr>
          <a:xfrm>
            <a:off x="1895852" y="836712"/>
            <a:ext cx="8400296" cy="58680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87688" y="2132856"/>
            <a:ext cx="6192688" cy="105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5680" y="3446658"/>
            <a:ext cx="2880320" cy="10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559496" y="4725356"/>
            <a:ext cx="7056784" cy="6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559496" y="5627205"/>
            <a:ext cx="5904656" cy="97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38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888" y="764704"/>
            <a:ext cx="7752224" cy="54787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9576" y="3642234"/>
            <a:ext cx="7500311" cy="115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39816" y="5085184"/>
            <a:ext cx="22322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>
            <a:fillRect/>
          </a:stretch>
        </p:blipFill>
        <p:spPr>
          <a:xfrm>
            <a:off x="2471916" y="764704"/>
            <a:ext cx="7248168" cy="57494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79576" y="2492896"/>
            <a:ext cx="7920880" cy="102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9776" y="3932641"/>
            <a:ext cx="3381358" cy="102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51784" y="5400990"/>
            <a:ext cx="1871617" cy="102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39968" y="764704"/>
            <a:ext cx="6312064" cy="58259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01882" y="2348880"/>
            <a:ext cx="635015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07768" y="3789040"/>
            <a:ext cx="524426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39817" y="5484579"/>
            <a:ext cx="2448272" cy="110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1931856" y="674916"/>
            <a:ext cx="8328288" cy="5508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3591005"/>
            <a:ext cx="7980568" cy="11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7768" y="5068108"/>
            <a:ext cx="2448271" cy="124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>
            <a:fillRect/>
          </a:stretch>
        </p:blipFill>
        <p:spPr>
          <a:xfrm>
            <a:off x="1355792" y="1192778"/>
            <a:ext cx="9480416" cy="447244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7408" y="2924944"/>
            <a:ext cx="8280919" cy="118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99740" y="4509135"/>
            <a:ext cx="223202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>
            <a:fillRect/>
          </a:stretch>
        </p:blipFill>
        <p:spPr>
          <a:xfrm>
            <a:off x="1319788" y="1266762"/>
            <a:ext cx="9552424" cy="432447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27760" y="3131185"/>
            <a:ext cx="1015301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71664" y="4653136"/>
            <a:ext cx="2736304" cy="82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>
            <a:fillRect/>
          </a:stretch>
        </p:blipFill>
        <p:spPr>
          <a:xfrm>
            <a:off x="2207568" y="764704"/>
            <a:ext cx="7680216" cy="57933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69482" y="2420888"/>
            <a:ext cx="7382902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47728" y="4005064"/>
            <a:ext cx="66247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47729" y="5301208"/>
            <a:ext cx="2615960" cy="102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5970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66</cp:revision>
  <dcterms:created xsi:type="dcterms:W3CDTF">2015-09-16T06:44:00Z</dcterms:created>
  <dcterms:modified xsi:type="dcterms:W3CDTF">2025-06-20T15:27:24Z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