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2"/>
    <p:sldId id="324" r:id="rId3"/>
    <p:sldId id="337" r:id="rId4"/>
    <p:sldId id="336" r:id="rId5"/>
    <p:sldId id="335" r:id="rId6"/>
    <p:sldId id="334" r:id="rId7"/>
    <p:sldId id="333" r:id="rId8"/>
    <p:sldId id="332" r:id="rId9"/>
    <p:sldId id="330" r:id="rId10"/>
    <p:sldId id="329" r:id="rId11"/>
    <p:sldId id="328" r:id="rId12"/>
    <p:sldId id="327" r:id="rId13"/>
    <p:sldId id="326" r:id="rId14"/>
    <p:sldId id="325" r:id="rId15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8" d="100"/>
          <a:sy n="98" d="100"/>
        </p:scale>
        <p:origin x="798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2025/6/20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2025/6/20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CEB9DF21-84ED-62A6-03CD-568F50B520F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00400" y="3052762"/>
            <a:ext cx="5791200" cy="7524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E5B9AEA-CB30-9B0F-EAD4-3E9AC40AF33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684" b="20622"/>
          <a:stretch/>
        </p:blipFill>
        <p:spPr>
          <a:xfrm>
            <a:off x="1031756" y="1570416"/>
            <a:ext cx="10128488" cy="3717168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FC1CDFB-EF74-A65D-766E-00AA2C3D9D8F}"/>
              </a:ext>
            </a:extLst>
          </p:cNvPr>
          <p:cNvSpPr/>
          <p:nvPr/>
        </p:nvSpPr>
        <p:spPr bwMode="white">
          <a:xfrm>
            <a:off x="695400" y="2564904"/>
            <a:ext cx="10657184" cy="17281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D861FA6-AA30-516B-F857-77B405498C71}"/>
              </a:ext>
            </a:extLst>
          </p:cNvPr>
          <p:cNvSpPr/>
          <p:nvPr/>
        </p:nvSpPr>
        <p:spPr bwMode="white">
          <a:xfrm>
            <a:off x="2945558" y="4581128"/>
            <a:ext cx="4590601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01561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6658C49-FC49-F70A-1FE3-4F955DA18B9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098" b="15948"/>
          <a:stretch/>
        </p:blipFill>
        <p:spPr>
          <a:xfrm>
            <a:off x="2075872" y="1426400"/>
            <a:ext cx="8040256" cy="40052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2D1BE66-1713-7D2A-44D2-4B3E594413D5}"/>
              </a:ext>
            </a:extLst>
          </p:cNvPr>
          <p:cNvSpPr/>
          <p:nvPr/>
        </p:nvSpPr>
        <p:spPr bwMode="white">
          <a:xfrm>
            <a:off x="1991544" y="2564904"/>
            <a:ext cx="6192688" cy="864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A5BBB83-0739-A89F-AE73-1BF206854DAA}"/>
              </a:ext>
            </a:extLst>
          </p:cNvPr>
          <p:cNvSpPr/>
          <p:nvPr/>
        </p:nvSpPr>
        <p:spPr bwMode="white">
          <a:xfrm>
            <a:off x="3575720" y="3573016"/>
            <a:ext cx="4896543" cy="8148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8DFD90DC-7343-6E75-D7E2-A81BD80D11FB}"/>
              </a:ext>
            </a:extLst>
          </p:cNvPr>
          <p:cNvSpPr/>
          <p:nvPr/>
        </p:nvSpPr>
        <p:spPr bwMode="white">
          <a:xfrm>
            <a:off x="3942067" y="4567504"/>
            <a:ext cx="4530195" cy="7337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17930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3A53715-6C0C-3582-4528-BA39325CB90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628800"/>
            <a:ext cx="11340000" cy="32081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922713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489CE4B-33C4-F572-AA72-52BDFEABE5C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684"/>
          <a:stretch/>
        </p:blipFill>
        <p:spPr>
          <a:xfrm>
            <a:off x="1031756" y="1354896"/>
            <a:ext cx="10128488" cy="41482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87779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09F59A4-2827-9CE4-EC6F-933633A781D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319"/>
          <a:stretch/>
        </p:blipFill>
        <p:spPr>
          <a:xfrm>
            <a:off x="1067760" y="1401902"/>
            <a:ext cx="10056480" cy="405419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D43FD43-B6AA-F8AF-4F95-FEEA405F6FBE}"/>
              </a:ext>
            </a:extLst>
          </p:cNvPr>
          <p:cNvSpPr/>
          <p:nvPr/>
        </p:nvSpPr>
        <p:spPr bwMode="white">
          <a:xfrm>
            <a:off x="6123629" y="2632469"/>
            <a:ext cx="4037078" cy="5151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6D3DB72-8A1A-AC25-3353-E701D39324CC}"/>
              </a:ext>
            </a:extLst>
          </p:cNvPr>
          <p:cNvSpPr/>
          <p:nvPr/>
        </p:nvSpPr>
        <p:spPr bwMode="white">
          <a:xfrm>
            <a:off x="2705442" y="4692954"/>
            <a:ext cx="5178438" cy="5151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64387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1A822B4-5BBF-2DD9-02AC-4AFCA544BF6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495000"/>
            <a:ext cx="10697858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6E4A2D6-19FE-F954-BCC5-C74CEDDDDD73}"/>
              </a:ext>
            </a:extLst>
          </p:cNvPr>
          <p:cNvSpPr/>
          <p:nvPr/>
        </p:nvSpPr>
        <p:spPr bwMode="white">
          <a:xfrm>
            <a:off x="10693842" y="2723581"/>
            <a:ext cx="341325" cy="3864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700459E-C478-EEFF-7FD5-E7F7F2FBD83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404631"/>
            <a:ext cx="11340000" cy="404873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B28B108-271E-E2F4-E7FF-79D0BFD9294A}"/>
              </a:ext>
            </a:extLst>
          </p:cNvPr>
          <p:cNvSpPr/>
          <p:nvPr/>
        </p:nvSpPr>
        <p:spPr bwMode="white">
          <a:xfrm>
            <a:off x="10404438" y="2814544"/>
            <a:ext cx="399899" cy="4096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73682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ABC0C70-D018-3388-F0A2-809244021F2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7853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5AD3E07-C1A0-A5CB-9043-794DC86D5B50}"/>
              </a:ext>
            </a:extLst>
          </p:cNvPr>
          <p:cNvSpPr/>
          <p:nvPr/>
        </p:nvSpPr>
        <p:spPr bwMode="white">
          <a:xfrm>
            <a:off x="10347959" y="1557809"/>
            <a:ext cx="380856" cy="4196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64646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35769D0-6D79-DB15-4695-137A60D8858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844824"/>
            <a:ext cx="11340000" cy="296005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E75980B-D08A-1B73-A7A0-58A5FD136074}"/>
              </a:ext>
            </a:extLst>
          </p:cNvPr>
          <p:cNvSpPr/>
          <p:nvPr/>
        </p:nvSpPr>
        <p:spPr bwMode="white">
          <a:xfrm>
            <a:off x="10404438" y="3181621"/>
            <a:ext cx="380856" cy="420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26133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87D00C6-FF8A-C11E-C2F4-4152894B70B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6676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AB56AC9-2311-94D1-2D85-19EED3586B1E}"/>
              </a:ext>
            </a:extLst>
          </p:cNvPr>
          <p:cNvSpPr/>
          <p:nvPr/>
        </p:nvSpPr>
        <p:spPr bwMode="white">
          <a:xfrm>
            <a:off x="10300352" y="4570132"/>
            <a:ext cx="457027" cy="4194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97384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13AC8C1-184F-ACD6-0CB1-677FB246837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692696"/>
            <a:ext cx="10548167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A711A73-A2F3-0123-D7D5-B4E40A7E169F}"/>
              </a:ext>
            </a:extLst>
          </p:cNvPr>
          <p:cNvSpPr/>
          <p:nvPr/>
        </p:nvSpPr>
        <p:spPr bwMode="white">
          <a:xfrm>
            <a:off x="8357870" y="1880478"/>
            <a:ext cx="1780169" cy="460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18135ED-97CD-7B27-5068-FF044F4725A2}"/>
              </a:ext>
            </a:extLst>
          </p:cNvPr>
          <p:cNvSpPr/>
          <p:nvPr/>
        </p:nvSpPr>
        <p:spPr bwMode="white">
          <a:xfrm>
            <a:off x="10272464" y="2996952"/>
            <a:ext cx="1256056" cy="6386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6EA9211-733E-243A-DA3B-0A60106A975B}"/>
              </a:ext>
            </a:extLst>
          </p:cNvPr>
          <p:cNvSpPr/>
          <p:nvPr/>
        </p:nvSpPr>
        <p:spPr bwMode="white">
          <a:xfrm>
            <a:off x="1631504" y="4221088"/>
            <a:ext cx="1208727" cy="11784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3A7AF15-5B1B-A638-61B5-665A5BBB8F80}"/>
              </a:ext>
            </a:extLst>
          </p:cNvPr>
          <p:cNvSpPr/>
          <p:nvPr/>
        </p:nvSpPr>
        <p:spPr bwMode="white">
          <a:xfrm>
            <a:off x="8756416" y="5904756"/>
            <a:ext cx="1930730" cy="4520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66340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4342F7D-C526-1F1C-E074-2FB2C368FF6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4198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4FD13B8-CAAF-0085-81B3-27908539623B}"/>
              </a:ext>
            </a:extLst>
          </p:cNvPr>
          <p:cNvSpPr/>
          <p:nvPr/>
        </p:nvSpPr>
        <p:spPr bwMode="white">
          <a:xfrm>
            <a:off x="9395818" y="1340768"/>
            <a:ext cx="2172790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56FCA4B-E001-8153-CAAE-2A54F3B5409E}"/>
              </a:ext>
            </a:extLst>
          </p:cNvPr>
          <p:cNvSpPr/>
          <p:nvPr/>
        </p:nvSpPr>
        <p:spPr bwMode="white">
          <a:xfrm>
            <a:off x="839416" y="2348880"/>
            <a:ext cx="2119928" cy="7214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6D8C08AD-6B81-8585-ABA2-E1EB450750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302573"/>
            <a:ext cx="11340000" cy="2955450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9A78A3D-C999-D1BD-D293-879935237326}"/>
              </a:ext>
            </a:extLst>
          </p:cNvPr>
          <p:cNvSpPr/>
          <p:nvPr/>
        </p:nvSpPr>
        <p:spPr bwMode="white">
          <a:xfrm>
            <a:off x="9840416" y="4365105"/>
            <a:ext cx="1516812" cy="6726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CEF6C21-6531-5319-9E0D-005F31956E6C}"/>
              </a:ext>
            </a:extLst>
          </p:cNvPr>
          <p:cNvSpPr/>
          <p:nvPr/>
        </p:nvSpPr>
        <p:spPr bwMode="white">
          <a:xfrm>
            <a:off x="1055441" y="5445225"/>
            <a:ext cx="1066020" cy="5649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49315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FA56056-4D0F-E5E0-4569-CF5EEB200C7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76"/>
          <a:stretch/>
        </p:blipFill>
        <p:spPr>
          <a:xfrm>
            <a:off x="1271464" y="692696"/>
            <a:ext cx="10416520" cy="58680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7F5BC06-5791-8829-08F2-47D0AC13B4C2}"/>
              </a:ext>
            </a:extLst>
          </p:cNvPr>
          <p:cNvSpPr/>
          <p:nvPr/>
        </p:nvSpPr>
        <p:spPr bwMode="white">
          <a:xfrm>
            <a:off x="1991544" y="3861048"/>
            <a:ext cx="9696439" cy="8121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7B665CE-83E3-92C7-BC2A-89C4E68E76DA}"/>
              </a:ext>
            </a:extLst>
          </p:cNvPr>
          <p:cNvSpPr/>
          <p:nvPr/>
        </p:nvSpPr>
        <p:spPr bwMode="white">
          <a:xfrm>
            <a:off x="3968329" y="4934848"/>
            <a:ext cx="3975310" cy="4485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9605881-48E5-61E6-D6D4-3D97D1E42942}"/>
              </a:ext>
            </a:extLst>
          </p:cNvPr>
          <p:cNvSpPr/>
          <p:nvPr/>
        </p:nvSpPr>
        <p:spPr bwMode="white">
          <a:xfrm>
            <a:off x="3968329" y="5859899"/>
            <a:ext cx="3919320" cy="439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29376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10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8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65</cp:revision>
  <dcterms:created xsi:type="dcterms:W3CDTF">2015-09-16T06:44:00Z</dcterms:created>
  <dcterms:modified xsi:type="dcterms:W3CDTF">2025-06-20T03:38:19Z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