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133725"/>
            <a:ext cx="75819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584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531" y="2423303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1586" y="1665922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3877" y="403966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804" y="5985163"/>
            <a:ext cx="1555831" cy="335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3804" y="5975927"/>
            <a:ext cx="5139541" cy="335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05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48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9950" y="1902691"/>
            <a:ext cx="447468" cy="33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67" y="3084945"/>
            <a:ext cx="6802087" cy="2863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7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1771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