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109912"/>
            <a:ext cx="50577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634" y="982518"/>
            <a:ext cx="1064895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60741" y="1625600"/>
            <a:ext cx="79853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0122" y="1625600"/>
            <a:ext cx="678460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6666" y="2225963"/>
            <a:ext cx="140813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44087" y="37961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90269" y="496916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796290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336" y="3425103"/>
            <a:ext cx="967740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7215" y="868219"/>
            <a:ext cx="138965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9578" y="1588655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3433" y="2346037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25832" y="4895273"/>
            <a:ext cx="3440131" cy="162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72087" y="4867564"/>
            <a:ext cx="3504786" cy="162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91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985962"/>
            <a:ext cx="1027747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2632" y="2900219"/>
            <a:ext cx="4363768" cy="1579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9285" y="2687783"/>
            <a:ext cx="5693805" cy="2521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40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44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