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299970"/>
            <a:ext cx="10687050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135505" y="1391920"/>
            <a:ext cx="7896270" cy="1002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4030" y="1487805"/>
            <a:ext cx="108648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919605" y="2708910"/>
            <a:ext cx="8459470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341120"/>
            <a:ext cx="10272440" cy="181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6517" y="1761167"/>
            <a:ext cx="314206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5106" y="2706904"/>
            <a:ext cx="266599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357245"/>
            <a:ext cx="269494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39470" y="1224280"/>
            <a:ext cx="10272440" cy="192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915" y="2708910"/>
            <a:ext cx="2884170" cy="31375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10393680" cy="52539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3705" y="4004945"/>
            <a:ext cx="9878060" cy="244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3643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587" y="3637316"/>
            <a:ext cx="4960255" cy="3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735195"/>
            <a:ext cx="2480310" cy="19704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096000" y="4077335"/>
            <a:ext cx="4959985" cy="262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39982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271905" y="692785"/>
            <a:ext cx="10488975" cy="48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9441" y="1007190"/>
            <a:ext cx="418942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7754" y="1960783"/>
            <a:ext cx="304685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8535" y="1979854"/>
            <a:ext cx="409420" cy="3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5839" y="3057414"/>
            <a:ext cx="27612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4101" y="3906111"/>
            <a:ext cx="809319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725035"/>
            <a:ext cx="3507740" cy="171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621030"/>
            <a:ext cx="10416585" cy="4010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2"/>
          <a:stretch>
            <a:fillRect/>
          </a:stretch>
        </p:blipFill>
        <p:spPr>
          <a:xfrm>
            <a:off x="3072130" y="4509135"/>
            <a:ext cx="66751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24280"/>
            <a:ext cx="10488975" cy="28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5595" y="2190750"/>
            <a:ext cx="21812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2"/>
          <a:stretch>
            <a:fillRect/>
          </a:stretch>
        </p:blipFill>
        <p:spPr>
          <a:xfrm>
            <a:off x="2855595" y="4149090"/>
            <a:ext cx="66751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975" y="1224280"/>
            <a:ext cx="10560730" cy="28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5174" y="1443461"/>
            <a:ext cx="561763" cy="47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315" y="2363470"/>
            <a:ext cx="30238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411" y="3380451"/>
            <a:ext cx="533198" cy="47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2"/>
          <a:stretch>
            <a:fillRect/>
          </a:stretch>
        </p:blipFill>
        <p:spPr>
          <a:xfrm>
            <a:off x="3072130" y="4293235"/>
            <a:ext cx="66751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96975"/>
            <a:ext cx="10560730" cy="396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3077" y="1463298"/>
            <a:ext cx="533198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8190" y="1558514"/>
            <a:ext cx="780755" cy="3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3278" y="2424975"/>
            <a:ext cx="590327" cy="46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1460" y="3348355"/>
            <a:ext cx="22872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2"/>
          <a:stretch>
            <a:fillRect/>
          </a:stretch>
        </p:blipFill>
        <p:spPr>
          <a:xfrm>
            <a:off x="4008120" y="4364990"/>
            <a:ext cx="66751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1224280"/>
            <a:ext cx="10632485" cy="1717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827405" y="3141345"/>
            <a:ext cx="2928030" cy="894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8644" y="3371769"/>
            <a:ext cx="1609118" cy="40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2"/>
          <a:stretch>
            <a:fillRect/>
          </a:stretch>
        </p:blipFill>
        <p:spPr>
          <a:xfrm>
            <a:off x="2783840" y="4364990"/>
            <a:ext cx="6675120" cy="222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66350" cy="3521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551815" y="4040505"/>
            <a:ext cx="8153400" cy="2684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4004945"/>
            <a:ext cx="2694940" cy="28981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2025-06-21T14:05:18Z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