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875" y="3167062"/>
            <a:ext cx="9620250" cy="523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>
            <a:fillRect/>
          </a:stretch>
        </p:blipFill>
        <p:spPr>
          <a:xfrm>
            <a:off x="551384" y="1196752"/>
            <a:ext cx="10560536" cy="546435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13298" y="2398337"/>
            <a:ext cx="10598622" cy="43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6119" y="3361512"/>
            <a:ext cx="4694055" cy="38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384" y="4248397"/>
            <a:ext cx="10598622" cy="63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4024" y="5085184"/>
            <a:ext cx="1852694" cy="1370814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52687" y="5038846"/>
            <a:ext cx="2846969" cy="63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56119" y="6088920"/>
            <a:ext cx="8896265" cy="63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9" grpId="0" animBg="1"/>
      <p:bldP spid="28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4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0" y="4293096"/>
            <a:ext cx="3276600" cy="24193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9"/>
          <a:stretch>
            <a:fillRect/>
          </a:stretch>
        </p:blipFill>
        <p:spPr>
          <a:xfrm>
            <a:off x="1415480" y="836712"/>
            <a:ext cx="1027250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15480" y="1957051"/>
            <a:ext cx="5941336" cy="147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78800" y="3717032"/>
            <a:ext cx="5978015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378800" y="6126176"/>
            <a:ext cx="2521677" cy="3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60" y="980728"/>
            <a:ext cx="4021628" cy="29694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 animBg="1"/>
      <p:bldP spid="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505"/>
          <a:stretch>
            <a:fillRect/>
          </a:stretch>
        </p:blipFill>
        <p:spPr>
          <a:xfrm>
            <a:off x="1343472" y="620688"/>
            <a:ext cx="7032144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127448" y="1645396"/>
            <a:ext cx="5472608" cy="63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9416" y="2573768"/>
            <a:ext cx="3168352" cy="49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9416" y="3365857"/>
            <a:ext cx="5112568" cy="58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43472" y="4221088"/>
            <a:ext cx="7128792" cy="49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246824" y="5053120"/>
            <a:ext cx="3481023" cy="49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020456" y="5897756"/>
            <a:ext cx="4355464" cy="49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8" r="5939" b="46006"/>
          <a:stretch>
            <a:fillRect/>
          </a:stretch>
        </p:blipFill>
        <p:spPr>
          <a:xfrm>
            <a:off x="6960096" y="1043046"/>
            <a:ext cx="3618354" cy="2755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20" grpId="0" animBg="1"/>
      <p:bldP spid="27" grpId="0" animBg="1"/>
      <p:bldP spid="32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39"/>
          <a:stretch>
            <a:fillRect/>
          </a:stretch>
        </p:blipFill>
        <p:spPr>
          <a:xfrm>
            <a:off x="551384" y="1124744"/>
            <a:ext cx="11340000" cy="20609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9512" y="3397764"/>
            <a:ext cx="1928456" cy="213626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7" t="55197"/>
          <a:stretch>
            <a:fillRect/>
          </a:stretch>
        </p:blipFill>
        <p:spPr>
          <a:xfrm>
            <a:off x="1030800" y="4769729"/>
            <a:ext cx="10860584" cy="184823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>
            <a:fillRect/>
          </a:stretch>
        </p:blipFill>
        <p:spPr>
          <a:xfrm>
            <a:off x="983432" y="1052736"/>
            <a:ext cx="10560536" cy="559055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11424" y="2204864"/>
            <a:ext cx="4366163" cy="48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400" y="3119163"/>
            <a:ext cx="2877855" cy="59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11424" y="4062033"/>
            <a:ext cx="4366163" cy="48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92381" y="4985856"/>
            <a:ext cx="4366163" cy="48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45346" y="5995663"/>
            <a:ext cx="2608866" cy="37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9" grpId="0" animBg="1"/>
      <p:bldP spid="23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" t="-461" r="11789" b="20055"/>
          <a:stretch>
            <a:fillRect/>
          </a:stretch>
        </p:blipFill>
        <p:spPr>
          <a:xfrm>
            <a:off x="1103764" y="1174372"/>
            <a:ext cx="9984472" cy="450925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43460" y="2307439"/>
            <a:ext cx="3176276" cy="68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11424" y="3288160"/>
            <a:ext cx="10441160" cy="68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39416" y="4221276"/>
            <a:ext cx="3816424" cy="50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0084" y="4221276"/>
            <a:ext cx="1928456" cy="2136262"/>
          </a:xfrm>
          <a:prstGeom prst="rect">
            <a:avLst/>
          </a:prstGeom>
        </p:spPr>
      </p:pic>
      <p:sp useBgFill="1">
        <p:nvSpPr>
          <p:cNvPr id="64" name="矩形 63"/>
          <p:cNvSpPr/>
          <p:nvPr/>
        </p:nvSpPr>
        <p:spPr bwMode="white">
          <a:xfrm>
            <a:off x="4693926" y="4221276"/>
            <a:ext cx="4930466" cy="42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65678" y="5110740"/>
            <a:ext cx="4670282" cy="48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831651" y="5134930"/>
            <a:ext cx="2342879" cy="48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7" grpId="0" animBg="1"/>
      <p:bldP spid="64" grpId="0" animBg="1"/>
      <p:bldP spid="2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35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216" y="3717032"/>
            <a:ext cx="2333625" cy="23907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5"/>
          <a:stretch>
            <a:fillRect/>
          </a:stretch>
        </p:blipFill>
        <p:spPr>
          <a:xfrm>
            <a:off x="850352" y="1196752"/>
            <a:ext cx="10491295" cy="4607794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767408" y="2276873"/>
            <a:ext cx="7416823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3392" y="4239994"/>
            <a:ext cx="3960439" cy="55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86086" y="4239994"/>
            <a:ext cx="3570154" cy="483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3392" y="5203529"/>
            <a:ext cx="7344816" cy="55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8" grpId="0" animBg="1"/>
      <p:bldP spid="2" grpId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4" b="19942"/>
          <a:stretch>
            <a:fillRect/>
          </a:stretch>
        </p:blipFill>
        <p:spPr>
          <a:xfrm>
            <a:off x="695400" y="1570416"/>
            <a:ext cx="8832344" cy="371716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79376" y="2658426"/>
            <a:ext cx="6264696" cy="77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361" y="3645024"/>
            <a:ext cx="3456384" cy="64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9465" y="1903207"/>
            <a:ext cx="2333625" cy="2390775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3791744" y="3665097"/>
            <a:ext cx="4824535" cy="64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95400" y="4614224"/>
            <a:ext cx="9073008" cy="64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20688"/>
            <a:ext cx="11089232" cy="49317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032" y="4653136"/>
            <a:ext cx="2682218" cy="19845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>
            <a:fillRect/>
          </a:stretch>
        </p:blipFill>
        <p:spPr>
          <a:xfrm>
            <a:off x="851736" y="1196752"/>
            <a:ext cx="10488528" cy="548197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46999" y="2204864"/>
            <a:ext cx="405285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1736" y="3189332"/>
            <a:ext cx="2599345" cy="52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89471" y="3189332"/>
            <a:ext cx="3658657" cy="52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13650" y="4085516"/>
            <a:ext cx="4346246" cy="57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299004" y="4156691"/>
            <a:ext cx="3461291" cy="52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13650" y="5134243"/>
            <a:ext cx="2599345" cy="3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51736" y="5963692"/>
            <a:ext cx="5370075" cy="52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2" grpId="0" animBg="1"/>
      <p:bldP spid="30" grpId="0" animBg="1"/>
      <p:bldP spid="31" grpId="0" animBg="1"/>
      <p:bldP spid="32" grpId="0" animBg="1"/>
      <p:bldP spid="3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2025-06-20T15:35:16Z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