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1412875"/>
            <a:ext cx="57626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997200"/>
            <a:ext cx="862012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340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545" y="4077335"/>
            <a:ext cx="980440" cy="12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3"/>
          <a:stretch>
            <a:fillRect/>
          </a:stretch>
        </p:blipFill>
        <p:spPr>
          <a:xfrm>
            <a:off x="1415415" y="692785"/>
            <a:ext cx="10137140" cy="440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5865" y="1988820"/>
            <a:ext cx="4387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1100" y="4281170"/>
            <a:ext cx="92773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3140"/>
          <a:stretch>
            <a:fillRect/>
          </a:stretch>
        </p:blipFill>
        <p:spPr>
          <a:xfrm>
            <a:off x="5591810" y="4149090"/>
            <a:ext cx="5563870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27392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319530" y="4004945"/>
            <a:ext cx="10272440" cy="2381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7167" y="4566845"/>
            <a:ext cx="361813" cy="40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3368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999" y="2802119"/>
            <a:ext cx="428463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3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5265" y="4416425"/>
            <a:ext cx="194183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224280"/>
            <a:ext cx="9984785" cy="48031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12875"/>
            <a:ext cx="10056540" cy="34899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387818" y="2518741"/>
            <a:ext cx="1685289" cy="5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88030" y="3439160"/>
            <a:ext cx="228155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35955" y="3456940"/>
            <a:ext cx="221043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40370" y="3357245"/>
            <a:ext cx="32518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69380" y="4301926"/>
            <a:ext cx="6617380" cy="4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006856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05635" y="3411855"/>
            <a:ext cx="745617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63395" y="4646930"/>
            <a:ext cx="74237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91005" y="5373370"/>
            <a:ext cx="872871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9"/>
          <a:stretch>
            <a:fillRect/>
          </a:stretch>
        </p:blipFill>
        <p:spPr>
          <a:xfrm>
            <a:off x="1271905" y="764540"/>
            <a:ext cx="1056073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5964" y="4763470"/>
            <a:ext cx="3509800" cy="41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4950" y="5602605"/>
            <a:ext cx="236156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6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938618"/>
            <a:ext cx="361812" cy="4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65665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124585"/>
            <a:ext cx="9984740" cy="46913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1412875"/>
            <a:ext cx="9912395" cy="32518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61415" y="3578225"/>
            <a:ext cx="850963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279650" y="1557020"/>
            <a:ext cx="7680370" cy="32353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241550" y="2656205"/>
            <a:ext cx="809371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41550" y="4059555"/>
            <a:ext cx="59594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192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3903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10775" y="2575560"/>
            <a:ext cx="1763395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975" y="4142105"/>
            <a:ext cx="358838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00799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56920" y="3722370"/>
            <a:ext cx="7905750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82065" y="5219065"/>
            <a:ext cx="624141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904608"/>
            <a:ext cx="428463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1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49340" y="2857500"/>
            <a:ext cx="202755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955" y="3631565"/>
            <a:ext cx="20910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840"/>
            <a:ext cx="11340000" cy="3628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44098"/>
          <a:stretch>
            <a:fillRect/>
          </a:stretch>
        </p:blipFill>
        <p:spPr>
          <a:xfrm>
            <a:off x="1199515" y="5157470"/>
            <a:ext cx="4800010" cy="1196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9355" y="5082540"/>
            <a:ext cx="5135245" cy="14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79650" y="1052830"/>
            <a:ext cx="7608615" cy="42760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22505"/>
          <a:stretch>
            <a:fillRect/>
          </a:stretch>
        </p:blipFill>
        <p:spPr>
          <a:xfrm>
            <a:off x="1355725" y="1557020"/>
            <a:ext cx="9480595" cy="321338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240155" y="2791460"/>
            <a:ext cx="372745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93495" y="3767455"/>
            <a:ext cx="679069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2025-06-21T03:49:06Z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