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2690812"/>
            <a:ext cx="4514850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156566"/>
            <a:ext cx="107251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1869" y="193039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1869" y="3398981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2778" y="4304145"/>
            <a:ext cx="1435840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5977" y="6077526"/>
            <a:ext cx="216551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6741" y="6160654"/>
            <a:ext cx="216551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735" y="1327150"/>
            <a:ext cx="107251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1105" y="1902690"/>
            <a:ext cx="6562022" cy="172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6523" y="5680364"/>
            <a:ext cx="552755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78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1761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