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587" y="2557462"/>
            <a:ext cx="431482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15" y="1438418"/>
            <a:ext cx="10791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0746" y="2234456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2273" y="3121147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4564" y="4866820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" y="1407968"/>
            <a:ext cx="10591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346" y="1763402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128" y="3130383"/>
            <a:ext cx="31907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292" y="3213510"/>
            <a:ext cx="31907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6528" y="5430237"/>
            <a:ext cx="3643327" cy="795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7546" y="5411765"/>
            <a:ext cx="5647618" cy="795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9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07" y="2179348"/>
            <a:ext cx="78295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3000" y="2733219"/>
            <a:ext cx="4973364" cy="1875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2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3929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2025-06-09T03:20:13Z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