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45" y="3147695"/>
            <a:ext cx="11217910" cy="562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839470" y="1341120"/>
            <a:ext cx="6384335" cy="4659630"/>
          </a:xfrm>
          <a:prstGeom prst="rect">
            <a:avLst/>
          </a:prstGeom>
        </p:spPr>
      </p:pic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6647815" y="2281555"/>
            <a:ext cx="4784090" cy="277939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6528435" y="2421255"/>
            <a:ext cx="2336165" cy="272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105785" y="1557020"/>
            <a:ext cx="478472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5325" y="2349500"/>
            <a:ext cx="456565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94690" y="3429000"/>
            <a:ext cx="166433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048750" y="2924810"/>
            <a:ext cx="2644775" cy="211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374900" y="3411220"/>
            <a:ext cx="39966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01370" y="4437380"/>
            <a:ext cx="54063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01370" y="5390515"/>
            <a:ext cx="57791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04792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585" y="5444490"/>
            <a:ext cx="381571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052830"/>
            <a:ext cx="10726420" cy="5673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5733415"/>
            <a:ext cx="190055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7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758470"/>
            <a:ext cx="342769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804508"/>
            <a:ext cx="380856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127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2395" y="3242945"/>
            <a:ext cx="385381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14805"/>
            <a:ext cx="11340000" cy="422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5170" y="4690745"/>
            <a:ext cx="325691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4541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7401" y="3986666"/>
            <a:ext cx="333549" cy="3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9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651996"/>
            <a:ext cx="437984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3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265" y="2520315"/>
            <a:ext cx="24758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911860" y="4364990"/>
            <a:ext cx="9480595" cy="11379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95845" y="4565650"/>
            <a:ext cx="24606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42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2025-06-21T15:31:22Z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