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376487"/>
            <a:ext cx="42672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132" y="1319357"/>
            <a:ext cx="107061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3105" y="21243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2269" y="51169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833" y="1370157"/>
            <a:ext cx="10639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2415" y="18657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760" y="380538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0595" y="5218545"/>
            <a:ext cx="372645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3469" y="5689600"/>
            <a:ext cx="33108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2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648" y="2132157"/>
            <a:ext cx="8477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086" y="3121891"/>
            <a:ext cx="72362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413" y="4396509"/>
            <a:ext cx="72362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82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23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