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63" r:id="rId4"/>
    <p:sldId id="362" r:id="rId5"/>
    <p:sldId id="361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1" r:id="rId14"/>
    <p:sldId id="350" r:id="rId15"/>
    <p:sldId id="349" r:id="rId16"/>
    <p:sldId id="347" r:id="rId17"/>
    <p:sldId id="345" r:id="rId18"/>
    <p:sldId id="343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20" y="2938145"/>
            <a:ext cx="73247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1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3995" y="1524635"/>
            <a:ext cx="162242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2569" y="3271214"/>
            <a:ext cx="2094710" cy="32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918704"/>
            <a:ext cx="637934" cy="32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9471" y="5670739"/>
            <a:ext cx="552241" cy="31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930"/>
            <a:ext cx="11340000" cy="250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211" y="4093055"/>
            <a:ext cx="685541" cy="30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2063750" y="1124585"/>
            <a:ext cx="5448345" cy="2976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9940" y="3093720"/>
            <a:ext cx="436054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1855" y="3700145"/>
            <a:ext cx="224028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 b="24122"/>
          <a:stretch>
            <a:fillRect/>
          </a:stretch>
        </p:blipFill>
        <p:spPr>
          <a:xfrm>
            <a:off x="2687320" y="4049395"/>
            <a:ext cx="6384335" cy="19167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044825" y="4885055"/>
            <a:ext cx="587883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9164" y="5545729"/>
            <a:ext cx="3284886" cy="32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783840" y="1628775"/>
            <a:ext cx="6096045" cy="40081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23335" y="3576955"/>
            <a:ext cx="496824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7655" y="4660265"/>
            <a:ext cx="681990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831465" y="1412875"/>
            <a:ext cx="6528480" cy="42964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53410" y="2277745"/>
            <a:ext cx="597662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76750" y="3272790"/>
            <a:ext cx="223964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03750" y="4149090"/>
            <a:ext cx="223964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 b="20562"/>
          <a:stretch>
            <a:fillRect/>
          </a:stretch>
        </p:blipFill>
        <p:spPr>
          <a:xfrm>
            <a:off x="1190625" y="1052830"/>
            <a:ext cx="6384290" cy="2853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84400" y="2630170"/>
            <a:ext cx="530923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8489" y="3453420"/>
            <a:ext cx="1704332" cy="37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 b="21892"/>
          <a:stretch>
            <a:fillRect/>
          </a:stretch>
        </p:blipFill>
        <p:spPr>
          <a:xfrm>
            <a:off x="1742440" y="3905885"/>
            <a:ext cx="8760505" cy="2420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91665" y="5186680"/>
            <a:ext cx="500189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4284" y="5936831"/>
            <a:ext cx="637934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8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 b="13109"/>
          <a:stretch>
            <a:fillRect/>
          </a:stretch>
        </p:blipFill>
        <p:spPr>
          <a:xfrm>
            <a:off x="1521460" y="3032760"/>
            <a:ext cx="7464470" cy="33568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61745" y="3040380"/>
            <a:ext cx="8473440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3933" y="4215377"/>
            <a:ext cx="1094962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63933" y="4797287"/>
            <a:ext cx="828362" cy="2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0480" y="5291455"/>
            <a:ext cx="457949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3360" y="5970905"/>
            <a:ext cx="614553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BDF085-F4A3-8605-629E-E6BF5C6E2144}"/>
              </a:ext>
            </a:extLst>
          </p:cNvPr>
          <p:cNvSpPr/>
          <p:nvPr/>
        </p:nvSpPr>
        <p:spPr bwMode="white">
          <a:xfrm>
            <a:off x="5918075" y="5291455"/>
            <a:ext cx="12021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327910" y="1341120"/>
            <a:ext cx="7536225" cy="1719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1630" y="2393950"/>
            <a:ext cx="476377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2879725" y="3114040"/>
            <a:ext cx="5448345" cy="1710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41625" y="3266440"/>
            <a:ext cx="436054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1594" y="3830649"/>
            <a:ext cx="1799546" cy="33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1594" y="4423278"/>
            <a:ext cx="5284382" cy="33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6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2279650" y="1917065"/>
            <a:ext cx="7664450" cy="44024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64105" y="2421255"/>
            <a:ext cx="7464470" cy="1736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2720"/>
            <a:ext cx="11340000" cy="6495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713585"/>
            <a:ext cx="11340000" cy="5081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5895" y="2047298"/>
            <a:ext cx="304685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5895" y="3639590"/>
            <a:ext cx="295164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196975"/>
            <a:ext cx="9336450" cy="45935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87805" y="1831975"/>
            <a:ext cx="565848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449705" y="2890520"/>
            <a:ext cx="232346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449070" y="3926205"/>
            <a:ext cx="947674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449705" y="4804410"/>
            <a:ext cx="368490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2266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24280"/>
            <a:ext cx="10488975" cy="45427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01339" y="2966832"/>
            <a:ext cx="1942367" cy="32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39" y="3528729"/>
            <a:ext cx="7540956" cy="35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1339" y="4128720"/>
            <a:ext cx="3132544" cy="34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370" y="4719320"/>
            <a:ext cx="10753725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2874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4205" y="2660704"/>
            <a:ext cx="457027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8865" y="2660704"/>
            <a:ext cx="476070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985" y="3983355"/>
            <a:ext cx="1727200" cy="76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6" r="58942"/>
          <a:stretch>
            <a:fillRect/>
          </a:stretch>
        </p:blipFill>
        <p:spPr>
          <a:xfrm>
            <a:off x="3935730" y="1773200"/>
            <a:ext cx="4655865" cy="2864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97599" y="2432382"/>
            <a:ext cx="2218488" cy="29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4830" y="3033395"/>
            <a:ext cx="342709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4627" y="3625269"/>
            <a:ext cx="2161360" cy="30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54627" y="4255113"/>
            <a:ext cx="2704080" cy="30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072130" y="1082675"/>
            <a:ext cx="5951900" cy="52304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33999" y="2016086"/>
            <a:ext cx="2323224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4325" y="2691765"/>
            <a:ext cx="40722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3999" y="3397569"/>
            <a:ext cx="5760453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55545" y="4017010"/>
            <a:ext cx="64249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33999" y="4683778"/>
            <a:ext cx="5684282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80640" y="5369560"/>
            <a:ext cx="453009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99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095" y="1124585"/>
            <a:ext cx="10416585" cy="2411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62330" y="3473450"/>
            <a:ext cx="10416585" cy="30314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988820"/>
            <a:ext cx="10416585" cy="23475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89885" y="1052830"/>
            <a:ext cx="6456090" cy="48317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04415" y="1852930"/>
            <a:ext cx="487172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32835" y="2863215"/>
            <a:ext cx="375094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32835" y="3883025"/>
            <a:ext cx="284670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576955" y="4930775"/>
            <a:ext cx="133159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51785" y="5483860"/>
            <a:ext cx="424434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433901"/>
            <a:ext cx="276121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123" y="4401149"/>
            <a:ext cx="276121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03705" y="1268730"/>
            <a:ext cx="8832260" cy="388493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665605" y="2480945"/>
            <a:ext cx="840359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0895" y="3062605"/>
            <a:ext cx="50914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65574" y="3683278"/>
            <a:ext cx="2247052" cy="2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63650" y="4274820"/>
            <a:ext cx="585978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2" grpId="0" bldLvl="0" animBg="1"/>
      <p:bldP spid="23" grpId="0" bldLvl="0" animBg="1"/>
      <p:bldP spid="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31950" y="1628775"/>
            <a:ext cx="8832260" cy="2886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3819" y="2333573"/>
            <a:ext cx="4675012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7645" y="2924175"/>
            <a:ext cx="719836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819" y="3505527"/>
            <a:ext cx="4532191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819" y="4086739"/>
            <a:ext cx="8702568" cy="35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631950" y="1341120"/>
            <a:ext cx="9120550" cy="39274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93850" y="2072005"/>
            <a:ext cx="7225030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3819" y="3104258"/>
            <a:ext cx="6255566" cy="33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3819" y="3723838"/>
            <a:ext cx="6903022" cy="10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3819" y="4877209"/>
            <a:ext cx="4941612" cy="32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87625" y="1268730"/>
            <a:ext cx="7104425" cy="39611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49525" y="1863725"/>
            <a:ext cx="298132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9835" y="3058795"/>
            <a:ext cx="264985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9494" y="3648946"/>
            <a:ext cx="4046599" cy="33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49494" y="4248831"/>
            <a:ext cx="6931586" cy="31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49494" y="4858238"/>
            <a:ext cx="2313702" cy="28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423795" y="1224280"/>
            <a:ext cx="7392080" cy="42284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85664" y="2033532"/>
            <a:ext cx="2342267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5664" y="2604967"/>
            <a:ext cx="6960151" cy="3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5664" y="3214498"/>
            <a:ext cx="2532695" cy="27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5695" y="3795395"/>
            <a:ext cx="74841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5695" y="4395470"/>
            <a:ext cx="35344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85664" y="4957374"/>
            <a:ext cx="6617379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38985"/>
            <a:ext cx="11340000" cy="3107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5850" y="3035482"/>
            <a:ext cx="304685" cy="3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433595"/>
            <a:ext cx="276121" cy="30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932910"/>
            <a:ext cx="11340000" cy="2547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9315" y="4409943"/>
            <a:ext cx="304685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348585"/>
            <a:ext cx="11340000" cy="2008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3460" y="2597215"/>
            <a:ext cx="295164" cy="30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2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3348088"/>
            <a:ext cx="276121" cy="3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76830"/>
            <a:ext cx="11340000" cy="1965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8243" y="3154721"/>
            <a:ext cx="352292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31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55545" y="1967865"/>
            <a:ext cx="864235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3176854"/>
            <a:ext cx="1799546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1108" y="4462880"/>
            <a:ext cx="1913803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5295" y="5011420"/>
            <a:ext cx="104902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2025-06-20T02:35:24Z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