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3067050"/>
            <a:ext cx="94011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72130" y="1586230"/>
            <a:ext cx="6096045" cy="2981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4030" y="2954020"/>
            <a:ext cx="42576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94835" y="4091305"/>
            <a:ext cx="164782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1567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32349" y="6043754"/>
            <a:ext cx="2362224" cy="39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71830" y="1484630"/>
            <a:ext cx="10849020" cy="3585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3195" y="2686000"/>
            <a:ext cx="742670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9996" y="4507549"/>
            <a:ext cx="2361309" cy="4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019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3835" y="3996055"/>
            <a:ext cx="35172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351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412875"/>
            <a:ext cx="10272395" cy="3833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2688" y="2623692"/>
            <a:ext cx="428463" cy="3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026824"/>
            <a:ext cx="428463" cy="39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1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4065392"/>
            <a:ext cx="342770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77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53249" y="2586690"/>
            <a:ext cx="314206" cy="38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0025" y="3844559"/>
            <a:ext cx="761712" cy="3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370" y="5426424"/>
            <a:ext cx="561763" cy="38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63675" y="1329055"/>
            <a:ext cx="9264695" cy="4199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1240" y="4115435"/>
            <a:ext cx="463423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76625" y="5080635"/>
            <a:ext cx="21189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4055653"/>
            <a:ext cx="361812" cy="40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71905" y="1224280"/>
            <a:ext cx="9624740" cy="4027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3805" y="2548890"/>
            <a:ext cx="5232400" cy="130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66060" y="4122420"/>
            <a:ext cx="159067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199515" y="548640"/>
            <a:ext cx="8688750" cy="51873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88336" y="3199268"/>
            <a:ext cx="199949" cy="37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2670" y="3942715"/>
            <a:ext cx="93853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8250" y="4840605"/>
            <a:ext cx="49974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76446"/>
          <a:stretch>
            <a:fillRect/>
          </a:stretch>
        </p:blipFill>
        <p:spPr>
          <a:xfrm>
            <a:off x="1991995" y="5661025"/>
            <a:ext cx="9984740" cy="8636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272395" y="5733415"/>
            <a:ext cx="49974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84" r="11949"/>
          <a:stretch>
            <a:fillRect/>
          </a:stretch>
        </p:blipFill>
        <p:spPr>
          <a:xfrm>
            <a:off x="1103630" y="1701165"/>
            <a:ext cx="9984740" cy="275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63675" y="1268730"/>
            <a:ext cx="9264695" cy="418973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353820" y="2178050"/>
            <a:ext cx="923099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4455" y="2994025"/>
            <a:ext cx="593407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26210" y="3954145"/>
            <a:ext cx="844677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25575" y="4829810"/>
            <a:ext cx="826071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25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224280"/>
            <a:ext cx="10056540" cy="42602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62330" y="2150745"/>
            <a:ext cx="822388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970" y="3128010"/>
            <a:ext cx="791464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9970" y="3903980"/>
            <a:ext cx="104432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29970" y="4883785"/>
            <a:ext cx="68986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17" grpId="0" bldLvl="0" animBg="1"/>
      <p:bldP spid="2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124585"/>
            <a:ext cx="9907270" cy="535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5895" y="1414145"/>
            <a:ext cx="4502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1455" y="3329940"/>
            <a:ext cx="4051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1224280"/>
            <a:ext cx="9912395" cy="41827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89670" y="1309370"/>
            <a:ext cx="78930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2705" y="3745230"/>
            <a:ext cx="493966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2525" y="4882548"/>
            <a:ext cx="799798" cy="36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1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271656"/>
            <a:ext cx="371334" cy="4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76641"/>
            <a:ext cx="342770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2795" y="4798073"/>
            <a:ext cx="323727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83840" y="332740"/>
            <a:ext cx="6391910" cy="4866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180" y="1837690"/>
            <a:ext cx="103632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6705" y="3023235"/>
            <a:ext cx="128587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2470" y="4347210"/>
            <a:ext cx="157353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359785" y="5252720"/>
            <a:ext cx="5574030" cy="15386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600190" y="5300980"/>
            <a:ext cx="1811655" cy="121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538346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563110" y="2464435"/>
            <a:ext cx="888365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8345" y="3933190"/>
            <a:ext cx="1594485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94780" y="5325110"/>
            <a:ext cx="121983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3719830" y="836930"/>
            <a:ext cx="4800010" cy="5052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19295" y="3368675"/>
            <a:ext cx="3859530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47080" y="4728210"/>
            <a:ext cx="1443355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2025-06-21T05:19:09Z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