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8" d="100"/>
          <a:sy n="98" d="100"/>
        </p:scale>
        <p:origin x="798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8225" y="3167062"/>
            <a:ext cx="10115550" cy="523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543"/>
          <a:stretch>
            <a:fillRect/>
          </a:stretch>
        </p:blipFill>
        <p:spPr>
          <a:xfrm>
            <a:off x="2327900" y="1484784"/>
            <a:ext cx="7536200" cy="44067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9616" y="3525999"/>
            <a:ext cx="6552728" cy="829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12988" y="4527530"/>
            <a:ext cx="1732896" cy="362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12988" y="5347831"/>
            <a:ext cx="1104483" cy="371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924"/>
          <a:stretch>
            <a:fillRect/>
          </a:stretch>
        </p:blipFill>
        <p:spPr>
          <a:xfrm>
            <a:off x="1895852" y="1628800"/>
            <a:ext cx="8400296" cy="342550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775520" y="3429000"/>
            <a:ext cx="7632847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762048" y="4462711"/>
            <a:ext cx="1894760" cy="505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749" b="25579"/>
          <a:stretch>
            <a:fillRect/>
          </a:stretch>
        </p:blipFill>
        <p:spPr>
          <a:xfrm>
            <a:off x="1715832" y="2038468"/>
            <a:ext cx="8760336" cy="2781064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1631504" y="3140968"/>
            <a:ext cx="6480719" cy="613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582028" y="4192911"/>
            <a:ext cx="1513904" cy="505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" t="-713" r="22113" b="23410"/>
          <a:stretch>
            <a:fillRect/>
          </a:stretch>
        </p:blipFill>
        <p:spPr>
          <a:xfrm>
            <a:off x="1696490" y="1700808"/>
            <a:ext cx="8799020" cy="295232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343472" y="2891777"/>
            <a:ext cx="10153127" cy="636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999656" y="3844189"/>
            <a:ext cx="2814844" cy="636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64"/>
          <a:stretch>
            <a:fillRect/>
          </a:stretch>
        </p:blipFill>
        <p:spPr>
          <a:xfrm>
            <a:off x="1319788" y="1507663"/>
            <a:ext cx="9552424" cy="384267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199456" y="2661418"/>
            <a:ext cx="8280919" cy="767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071664" y="3645025"/>
            <a:ext cx="5688632" cy="618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927648" y="4582755"/>
            <a:ext cx="3018324" cy="647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323" b="21728"/>
          <a:stretch>
            <a:fillRect/>
          </a:stretch>
        </p:blipFill>
        <p:spPr>
          <a:xfrm>
            <a:off x="3336012" y="1412776"/>
            <a:ext cx="5519976" cy="371716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336012" y="3558420"/>
            <a:ext cx="5712316" cy="505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792535" y="4483432"/>
            <a:ext cx="1123526" cy="505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703" b="21770"/>
          <a:stretch>
            <a:fillRect/>
          </a:stretch>
        </p:blipFill>
        <p:spPr>
          <a:xfrm>
            <a:off x="2903964" y="1340768"/>
            <a:ext cx="6384072" cy="40052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567305" y="2863850"/>
            <a:ext cx="6985000" cy="1141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779681" y="4293096"/>
            <a:ext cx="1675768" cy="1224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29552" b="25642"/>
          <a:stretch>
            <a:fillRect/>
          </a:stretch>
        </p:blipFill>
        <p:spPr>
          <a:xfrm>
            <a:off x="2147880" y="1700808"/>
            <a:ext cx="7896240" cy="278106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91544" y="2852936"/>
            <a:ext cx="8496943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023597" y="3774441"/>
            <a:ext cx="255173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82" t="629" r="42380" b="20306"/>
          <a:stretch>
            <a:fillRect/>
          </a:stretch>
        </p:blipFill>
        <p:spPr>
          <a:xfrm>
            <a:off x="2795952" y="1556792"/>
            <a:ext cx="6600096" cy="342913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711624" y="3284984"/>
            <a:ext cx="6912767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671668" y="4216349"/>
            <a:ext cx="1856379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317"/>
          <a:stretch>
            <a:fillRect/>
          </a:stretch>
        </p:blipFill>
        <p:spPr>
          <a:xfrm>
            <a:off x="1895852" y="692696"/>
            <a:ext cx="8400296" cy="58680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279576" y="3127019"/>
            <a:ext cx="8280920" cy="965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007768" y="4365104"/>
            <a:ext cx="2818603" cy="965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719736" y="5544259"/>
            <a:ext cx="1417633" cy="965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8" grpId="0" animBg="1"/>
      <p:bldP spid="2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383"/>
          <a:stretch>
            <a:fillRect/>
          </a:stretch>
        </p:blipFill>
        <p:spPr>
          <a:xfrm>
            <a:off x="1703512" y="764704"/>
            <a:ext cx="8688328" cy="5743559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1343473" y="2612549"/>
            <a:ext cx="7729612" cy="1057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431705" y="4005064"/>
            <a:ext cx="2937298" cy="1057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359696" y="5317642"/>
            <a:ext cx="1876259" cy="1057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1" grpId="0" animBg="1"/>
      <p:bldP spid="2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13"/>
          <a:stretch>
            <a:fillRect/>
          </a:stretch>
        </p:blipFill>
        <p:spPr>
          <a:xfrm>
            <a:off x="2399908" y="1628800"/>
            <a:ext cx="7392184" cy="334911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063552" y="3429000"/>
            <a:ext cx="475252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66104" y="4443586"/>
            <a:ext cx="847405" cy="372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08"/>
          <a:stretch>
            <a:fillRect/>
          </a:stretch>
        </p:blipFill>
        <p:spPr>
          <a:xfrm>
            <a:off x="3011976" y="908720"/>
            <a:ext cx="6168048" cy="5523108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2351584" y="2780928"/>
            <a:ext cx="7200800" cy="1241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727848" y="4422558"/>
            <a:ext cx="1584176" cy="950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655558" y="5773165"/>
            <a:ext cx="1584176" cy="411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9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2025-06-20T15:41:59Z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