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34"/>
  </p:handoutMasterIdLst>
  <p:sldIdLst>
    <p:sldId id="302" r:id="rId3"/>
    <p:sldId id="324" r:id="rId4"/>
    <p:sldId id="353" r:id="rId5"/>
    <p:sldId id="352" r:id="rId6"/>
    <p:sldId id="351" r:id="rId7"/>
    <p:sldId id="350" r:id="rId8"/>
    <p:sldId id="349" r:id="rId9"/>
    <p:sldId id="348" r:id="rId10"/>
    <p:sldId id="347" r:id="rId11"/>
    <p:sldId id="346" r:id="rId12"/>
    <p:sldId id="345" r:id="rId13"/>
    <p:sldId id="344" r:id="rId14"/>
    <p:sldId id="343" r:id="rId15"/>
    <p:sldId id="342" r:id="rId16"/>
    <p:sldId id="341" r:id="rId17"/>
    <p:sldId id="340" r:id="rId19"/>
    <p:sldId id="339" r:id="rId20"/>
    <p:sldId id="338" r:id="rId21"/>
    <p:sldId id="336" r:id="rId22"/>
    <p:sldId id="335" r:id="rId23"/>
    <p:sldId id="334" r:id="rId24"/>
    <p:sldId id="333" r:id="rId25"/>
    <p:sldId id="332" r:id="rId26"/>
    <p:sldId id="331" r:id="rId27"/>
    <p:sldId id="330" r:id="rId28"/>
    <p:sldId id="329" r:id="rId29"/>
    <p:sldId id="328" r:id="rId30"/>
    <p:sldId id="327" r:id="rId31"/>
    <p:sldId id="326" r:id="rId32"/>
    <p:sldId id="325" r:id="rId33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57600" y="2614295"/>
            <a:ext cx="4876800" cy="1628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224000"/>
            <a:ext cx="11340000" cy="5057974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247775" y="4881880"/>
            <a:ext cx="5358765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57300" y="5691505"/>
            <a:ext cx="7250430" cy="72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844395"/>
            <a:ext cx="11340000" cy="27878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07807" y="4011636"/>
            <a:ext cx="1037833" cy="410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340840"/>
            <a:ext cx="11340000" cy="400647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11535" y="3868735"/>
            <a:ext cx="371335" cy="381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340840"/>
            <a:ext cx="11340000" cy="42545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5204" y="2447397"/>
            <a:ext cx="361813" cy="391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73768" y="4164469"/>
            <a:ext cx="333249" cy="381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252575"/>
            <a:ext cx="11340000" cy="43515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97681" y="1538236"/>
            <a:ext cx="304685" cy="380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89225" y="3249930"/>
            <a:ext cx="391160" cy="402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50930" y="3271252"/>
            <a:ext cx="199949" cy="37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31988" y="4994746"/>
            <a:ext cx="542720" cy="380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916785"/>
            <a:ext cx="11340000" cy="2523594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9" r="8142"/>
          <a:stretch>
            <a:fillRect/>
          </a:stretch>
        </p:blipFill>
        <p:spPr>
          <a:xfrm>
            <a:off x="911860" y="1484910"/>
            <a:ext cx="10416585" cy="34007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52923" y="3426699"/>
            <a:ext cx="1199697" cy="400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28"/>
          <a:stretch>
            <a:fillRect/>
          </a:stretch>
        </p:blipFill>
        <p:spPr>
          <a:xfrm>
            <a:off x="695325" y="2277110"/>
            <a:ext cx="10849020" cy="16897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92912" y="2534572"/>
            <a:ext cx="323727" cy="391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88781" y="3336436"/>
            <a:ext cx="1551989" cy="229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592"/>
          <a:stretch>
            <a:fillRect/>
          </a:stretch>
        </p:blipFill>
        <p:spPr>
          <a:xfrm>
            <a:off x="1343660" y="764540"/>
            <a:ext cx="5375955" cy="32905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62175" y="2577465"/>
            <a:ext cx="3719195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825875" y="3462020"/>
            <a:ext cx="1651000" cy="49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288"/>
          <a:stretch>
            <a:fillRect/>
          </a:stretch>
        </p:blipFill>
        <p:spPr>
          <a:xfrm>
            <a:off x="2063750" y="4055110"/>
            <a:ext cx="8472215" cy="248729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2025650" y="4933315"/>
            <a:ext cx="5959475" cy="720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825240" y="5903595"/>
            <a:ext cx="2451735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2" grpId="0" bldLvl="0" animBg="1"/>
      <p:bldP spid="1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892"/>
          <a:stretch>
            <a:fillRect/>
          </a:stretch>
        </p:blipFill>
        <p:spPr>
          <a:xfrm>
            <a:off x="2687955" y="1484630"/>
            <a:ext cx="6816135" cy="33845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49855" y="2960370"/>
            <a:ext cx="6197600" cy="1039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126865" y="4316095"/>
            <a:ext cx="3757930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8469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86045" y="5141011"/>
            <a:ext cx="428463" cy="400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971"/>
          <a:stretch>
            <a:fillRect/>
          </a:stretch>
        </p:blipFill>
        <p:spPr>
          <a:xfrm>
            <a:off x="2999740" y="1628775"/>
            <a:ext cx="6240190" cy="32461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61640" y="2533015"/>
            <a:ext cx="5509895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61155" y="3499909"/>
            <a:ext cx="1742418" cy="381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761155" y="4321040"/>
            <a:ext cx="799798" cy="353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0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54294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983615" y="1943100"/>
            <a:ext cx="10272440" cy="251523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945515" y="3705225"/>
            <a:ext cx="10310495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916785"/>
            <a:ext cx="11340000" cy="25289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/>
          <a:stretch>
            <a:fillRect/>
          </a:stretch>
        </p:blipFill>
        <p:spPr>
          <a:xfrm>
            <a:off x="1103630" y="1273810"/>
            <a:ext cx="9984785" cy="427609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055370" y="1917065"/>
            <a:ext cx="10056540" cy="251841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8" b="15551"/>
          <a:stretch>
            <a:fillRect/>
          </a:stretch>
        </p:blipFill>
        <p:spPr>
          <a:xfrm>
            <a:off x="1139825" y="1268730"/>
            <a:ext cx="9912395" cy="4581170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4224020" y="1412875"/>
            <a:ext cx="610171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916940" y="2019935"/>
            <a:ext cx="10318750" cy="1524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853690" y="3766185"/>
            <a:ext cx="639191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853690" y="4538345"/>
            <a:ext cx="622744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853633" y="5358388"/>
            <a:ext cx="780755" cy="352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1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839470" y="1224280"/>
            <a:ext cx="10488975" cy="4853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418" b="-530"/>
          <a:stretch>
            <a:fillRect/>
          </a:stretch>
        </p:blipFill>
        <p:spPr>
          <a:xfrm>
            <a:off x="3228340" y="1341120"/>
            <a:ext cx="5735955" cy="378932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190209" y="2256902"/>
            <a:ext cx="1913803" cy="400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766060" y="3039110"/>
            <a:ext cx="3070860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839720" y="3850640"/>
            <a:ext cx="2759710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190209" y="4632939"/>
            <a:ext cx="1171133" cy="381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2" grpId="0" bldLvl="0" animBg="1"/>
      <p:bldP spid="15" grpId="0" bldLvl="0" animBg="1"/>
      <p:bldP spid="16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13"/>
          <a:stretch>
            <a:fillRect/>
          </a:stretch>
        </p:blipFill>
        <p:spPr>
          <a:xfrm>
            <a:off x="3120390" y="1988820"/>
            <a:ext cx="5951900" cy="234569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082290" y="3018155"/>
            <a:ext cx="2694305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082259" y="3838360"/>
            <a:ext cx="2466045" cy="34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683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1509806"/>
            <a:ext cx="342770" cy="390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05088" y="4996643"/>
            <a:ext cx="380856" cy="390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1484350"/>
            <a:ext cx="11340000" cy="38069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475"/>
          <a:stretch>
            <a:fillRect/>
          </a:stretch>
        </p:blipFill>
        <p:spPr>
          <a:xfrm>
            <a:off x="1559560" y="981075"/>
            <a:ext cx="8904650" cy="47644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01530" y="2362424"/>
            <a:ext cx="790277" cy="428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26425" y="3429635"/>
            <a:ext cx="1416685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146415" y="4293870"/>
            <a:ext cx="1344930" cy="1193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846" b="9460"/>
          <a:stretch>
            <a:fillRect/>
          </a:stretch>
        </p:blipFill>
        <p:spPr>
          <a:xfrm>
            <a:off x="3863975" y="1484630"/>
            <a:ext cx="4439965" cy="32851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25950" y="3246755"/>
            <a:ext cx="4565015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96965" y="4236720"/>
            <a:ext cx="1758315" cy="727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400" b="9495"/>
          <a:stretch>
            <a:fillRect/>
          </a:stretch>
        </p:blipFill>
        <p:spPr>
          <a:xfrm>
            <a:off x="3648075" y="1224280"/>
            <a:ext cx="4944155" cy="34292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09975" y="2230120"/>
            <a:ext cx="4546600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066665" y="3237865"/>
            <a:ext cx="214185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09565" y="4039870"/>
            <a:ext cx="1246505" cy="784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575" b="5916"/>
          <a:stretch>
            <a:fillRect/>
          </a:stretch>
        </p:blipFill>
        <p:spPr>
          <a:xfrm>
            <a:off x="3792220" y="1484630"/>
            <a:ext cx="4584110" cy="34292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54120" y="2512060"/>
            <a:ext cx="4252595" cy="6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53635" y="3459627"/>
            <a:ext cx="1571032" cy="467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53710" y="4280535"/>
            <a:ext cx="1642745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196"/>
          <a:stretch>
            <a:fillRect/>
          </a:stretch>
        </p:blipFill>
        <p:spPr>
          <a:xfrm>
            <a:off x="4236085" y="1484630"/>
            <a:ext cx="3719875" cy="32848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97985" y="3270250"/>
            <a:ext cx="4004310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864860" y="4112895"/>
            <a:ext cx="1990090" cy="68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412595"/>
            <a:ext cx="11340000" cy="439472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892777" y="5216269"/>
            <a:ext cx="818840" cy="371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2025-06-21T06:13:00Z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