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290445"/>
            <a:ext cx="5867400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10332720" cy="3697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2061210"/>
            <a:ext cx="59055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906270" y="4364990"/>
            <a:ext cx="949071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490820"/>
            <a:ext cx="380856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20340"/>
            <a:ext cx="11340000" cy="1826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5455" y="3495040"/>
            <a:ext cx="71113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2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380490"/>
            <a:ext cx="10200685" cy="32956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911600" y="1380490"/>
            <a:ext cx="485076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08085" y="1536700"/>
            <a:ext cx="230378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1195" y="2289175"/>
            <a:ext cx="242951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3760" y="3285490"/>
            <a:ext cx="23679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32175" y="3285490"/>
            <a:ext cx="70688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60685" y="3285490"/>
            <a:ext cx="8858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3760" y="4067810"/>
            <a:ext cx="44665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1224280"/>
            <a:ext cx="10992530" cy="5039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4036695"/>
            <a:ext cx="935355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4910455"/>
            <a:ext cx="10154920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1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4328493"/>
            <a:ext cx="342769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556740"/>
            <a:ext cx="11340000" cy="39443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11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213" y="4300201"/>
            <a:ext cx="342769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1409700"/>
            <a:ext cx="8544605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3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57452"/>
            <a:ext cx="371335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206" y="1567237"/>
            <a:ext cx="561763" cy="4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630" y="4432935"/>
            <a:ext cx="36785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97225" y="5398135"/>
            <a:ext cx="47237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640"/>
            <a:ext cx="11340000" cy="2869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5310" y="2950845"/>
            <a:ext cx="49784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750" y="4013043"/>
            <a:ext cx="1532947" cy="51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6820" y="3928110"/>
            <a:ext cx="35166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6920" y="3333750"/>
            <a:ext cx="33667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630" y="4148455"/>
            <a:ext cx="47758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