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9"/>
  </p:handoutMasterIdLst>
  <p:sldIdLst>
    <p:sldId id="302" r:id="rId3"/>
    <p:sldId id="324" r:id="rId4"/>
    <p:sldId id="357" r:id="rId5"/>
    <p:sldId id="356" r:id="rId6"/>
    <p:sldId id="353" r:id="rId7"/>
    <p:sldId id="358" r:id="rId8"/>
    <p:sldId id="352" r:id="rId9"/>
    <p:sldId id="348" r:id="rId10"/>
    <p:sldId id="347" r:id="rId11"/>
    <p:sldId id="344" r:id="rId12"/>
    <p:sldId id="343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3086100"/>
            <a:ext cx="75819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3125120"/>
            <a:ext cx="809319" cy="46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067" y="3803409"/>
            <a:ext cx="3179866" cy="289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4690226"/>
            <a:ext cx="609370" cy="5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948" y="4384382"/>
            <a:ext cx="3434008" cy="2499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3932629"/>
            <a:ext cx="333249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32914"/>
            <a:ext cx="2895710" cy="2428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37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7460" y="4983325"/>
            <a:ext cx="361813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5"/>
          <a:stretch>
            <a:fillRect/>
          </a:stretch>
        </p:blipFill>
        <p:spPr>
          <a:xfrm>
            <a:off x="623392" y="1079132"/>
            <a:ext cx="11340000" cy="2493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0822" y="2032740"/>
            <a:ext cx="828362" cy="4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8882" y="2780928"/>
            <a:ext cx="1706797" cy="60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0" t="43155" r="13006"/>
          <a:stretch>
            <a:fillRect/>
          </a:stretch>
        </p:blipFill>
        <p:spPr>
          <a:xfrm>
            <a:off x="2747628" y="3717032"/>
            <a:ext cx="6696744" cy="2855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7" y="1194800"/>
            <a:ext cx="11340000" cy="3419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3543" y="3899576"/>
            <a:ext cx="1780503" cy="5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268" y="4613865"/>
            <a:ext cx="4752526" cy="2229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391796" y="1268760"/>
            <a:ext cx="9408408" cy="40193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4005064"/>
            <a:ext cx="4752526" cy="222985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>
            <a:fillRect/>
          </a:stretch>
        </p:blipFill>
        <p:spPr>
          <a:xfrm>
            <a:off x="1055440" y="1196752"/>
            <a:ext cx="10272504" cy="54552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7354" y="6098806"/>
            <a:ext cx="6693551" cy="4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3334" y="3093137"/>
            <a:ext cx="10272504" cy="256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0056" y="4647507"/>
            <a:ext cx="4675782" cy="135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404" y="3144672"/>
            <a:ext cx="5473450" cy="256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80"/>
          <a:stretch>
            <a:fillRect/>
          </a:stretch>
        </p:blipFill>
        <p:spPr>
          <a:xfrm>
            <a:off x="360000" y="1224000"/>
            <a:ext cx="11340000" cy="2493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3098338"/>
            <a:ext cx="2880320" cy="23811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62268"/>
          <a:stretch>
            <a:fillRect/>
          </a:stretch>
        </p:blipFill>
        <p:spPr>
          <a:xfrm>
            <a:off x="1170595" y="4860768"/>
            <a:ext cx="10500544" cy="155431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1271464" y="764704"/>
            <a:ext cx="10344512" cy="4749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71112" y="1772816"/>
            <a:ext cx="48463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20410" y="2567047"/>
            <a:ext cx="5223310" cy="5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9104" y="3231077"/>
            <a:ext cx="4846397" cy="228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1220410" y="5658375"/>
            <a:ext cx="6384072" cy="78733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10646" y="5792349"/>
            <a:ext cx="7185553" cy="5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904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8625" y="2682314"/>
            <a:ext cx="439463" cy="39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71"/>
          <a:stretch>
            <a:fillRect/>
          </a:stretch>
        </p:blipFill>
        <p:spPr>
          <a:xfrm>
            <a:off x="1343472" y="764704"/>
            <a:ext cx="804025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9389" y="1583494"/>
            <a:ext cx="2300568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2240280"/>
            <a:ext cx="454723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9389" y="2931087"/>
            <a:ext cx="3783157" cy="3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9389" y="3560723"/>
            <a:ext cx="7810947" cy="42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9389" y="4295738"/>
            <a:ext cx="4149544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9389" y="4781894"/>
            <a:ext cx="6298779" cy="10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09389" y="6093296"/>
            <a:ext cx="4786611" cy="53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4251580"/>
            <a:ext cx="2880320" cy="238112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8150" y="2240280"/>
            <a:ext cx="40779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bldLvl="0" animBg="1"/>
      <p:bldP spid="17" grpId="0" animBg="1"/>
      <p:bldP spid="19" grpId="0" animBg="1"/>
      <p:bldP spid="24" grpId="0" animBg="1"/>
      <p:bldP spid="30" grpId="0" animBg="1"/>
      <p:bldP spid="36" grpId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37152" cy="45828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4427496" y="5153410"/>
            <a:ext cx="3337008" cy="17045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>
            <a:fillRect/>
          </a:stretch>
        </p:blipFill>
        <p:spPr>
          <a:xfrm>
            <a:off x="1283784" y="1194308"/>
            <a:ext cx="9624432" cy="54114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85539" y="2061843"/>
            <a:ext cx="6034597" cy="57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83784" y="2872213"/>
            <a:ext cx="5892336" cy="55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83784" y="3573020"/>
            <a:ext cx="4164143" cy="55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7685256" y="1174432"/>
            <a:ext cx="4184830" cy="213767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5485811" y="3667181"/>
            <a:ext cx="5290709" cy="51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4417818"/>
            <a:ext cx="10586302" cy="210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5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9"/>
          <a:stretch>
            <a:fillRect/>
          </a:stretch>
        </p:blipFill>
        <p:spPr>
          <a:xfrm>
            <a:off x="1559496" y="2924944"/>
            <a:ext cx="9301119" cy="3760414"/>
          </a:xfrm>
          <a:prstGeom prst="rect">
            <a:avLst/>
          </a:prstGeom>
        </p:spPr>
      </p:pic>
      <p:pic>
        <p:nvPicPr>
          <p:cNvPr id="3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3935760" y="625022"/>
            <a:ext cx="4184830" cy="213767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8045224" y="2909214"/>
            <a:ext cx="2599345" cy="59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31385" y="3663260"/>
            <a:ext cx="9529230" cy="222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521410" y="6045897"/>
            <a:ext cx="6374790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934286" y="6045897"/>
            <a:ext cx="2489642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1028361" y="1412776"/>
            <a:ext cx="6024032" cy="4524248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017354" y="2308101"/>
            <a:ext cx="5078646" cy="4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17354" y="3051030"/>
            <a:ext cx="6024032" cy="4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7354" y="3870157"/>
            <a:ext cx="4836876" cy="38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17354" y="4574987"/>
            <a:ext cx="5798726" cy="4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7448" y="5298867"/>
            <a:ext cx="5688631" cy="6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7134587" y="2308101"/>
            <a:ext cx="4184830" cy="213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1319788" y="2852936"/>
            <a:ext cx="9552424" cy="376041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81702" y="5286706"/>
            <a:ext cx="6470482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>
            <a:fillRect/>
          </a:stretch>
        </p:blipFill>
        <p:spPr>
          <a:xfrm>
            <a:off x="4003585" y="840429"/>
            <a:ext cx="4184830" cy="213767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790270" y="5286706"/>
            <a:ext cx="2527250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81703" y="6107507"/>
            <a:ext cx="5030322" cy="38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50110" y="6107507"/>
            <a:ext cx="2463027" cy="38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415351"/>
            <a:ext cx="380856" cy="4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08518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696" y="4219849"/>
            <a:ext cx="346238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18"/>
          <a:stretch>
            <a:fillRect/>
          </a:stretch>
        </p:blipFill>
        <p:spPr>
          <a:xfrm>
            <a:off x="9640587" y="4869160"/>
            <a:ext cx="2410726" cy="1798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62"/>
          <a:stretch>
            <a:fillRect/>
          </a:stretch>
        </p:blipFill>
        <p:spPr>
          <a:xfrm>
            <a:off x="1199456" y="836712"/>
            <a:ext cx="10831068" cy="3429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005064"/>
            <a:ext cx="3428238" cy="27143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1" t="57211" r="1168"/>
          <a:stretch>
            <a:fillRect/>
          </a:stretch>
        </p:blipFill>
        <p:spPr>
          <a:xfrm>
            <a:off x="1019436" y="1340768"/>
            <a:ext cx="10153128" cy="2510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6813" y="2450598"/>
            <a:ext cx="345575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005064"/>
            <a:ext cx="3428238" cy="2714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6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229947"/>
            <a:ext cx="361813" cy="42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5"/>
          <a:stretch>
            <a:fillRect/>
          </a:stretch>
        </p:blipFill>
        <p:spPr>
          <a:xfrm>
            <a:off x="1055440" y="3888039"/>
            <a:ext cx="3960440" cy="998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19573"/>
          <a:stretch>
            <a:fillRect/>
          </a:stretch>
        </p:blipFill>
        <p:spPr>
          <a:xfrm>
            <a:off x="911424" y="4797152"/>
            <a:ext cx="3960440" cy="9988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888039"/>
            <a:ext cx="1890480" cy="2843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0134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0611" y="4556988"/>
            <a:ext cx="395158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85"/>
          <a:stretch>
            <a:fillRect/>
          </a:stretch>
        </p:blipFill>
        <p:spPr>
          <a:xfrm>
            <a:off x="9055000" y="4827956"/>
            <a:ext cx="1971222" cy="170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076000" cy="487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7889" y="4106256"/>
            <a:ext cx="6004575" cy="5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0"/>
          <a:stretch>
            <a:fillRect/>
          </a:stretch>
        </p:blipFill>
        <p:spPr>
          <a:xfrm>
            <a:off x="8688288" y="4869160"/>
            <a:ext cx="257584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68</cp:revision>
  <dcterms:created xsi:type="dcterms:W3CDTF">2015-09-16T06:44:00Z</dcterms:created>
  <dcterms:modified xsi:type="dcterms:W3CDTF">2025-06-20T15:37:50Z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