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3062287"/>
            <a:ext cx="38957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324100"/>
            <a:ext cx="106584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83432" y="2918690"/>
            <a:ext cx="56762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0014" y="3906981"/>
            <a:ext cx="56762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39" y="1398010"/>
            <a:ext cx="106965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3869" y="2299854"/>
            <a:ext cx="47525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6924" y="3592945"/>
            <a:ext cx="47525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2778" y="5975926"/>
            <a:ext cx="169445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2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740" y="959139"/>
            <a:ext cx="1016317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7905" y="979053"/>
            <a:ext cx="56762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0014" y="997526"/>
            <a:ext cx="8077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7505" y="2964872"/>
            <a:ext cx="3661804" cy="1320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0268" y="2992581"/>
            <a:ext cx="3661804" cy="1320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4923" y="5440218"/>
            <a:ext cx="3661804" cy="1320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4922" y="5467927"/>
            <a:ext cx="5047259" cy="1320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7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7190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2025-06-09T03:26:59Z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