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57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3133725"/>
            <a:ext cx="64103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7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481134"/>
            <a:ext cx="361813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983615" y="2420620"/>
            <a:ext cx="804041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 b="14956"/>
          <a:stretch>
            <a:fillRect/>
          </a:stretch>
        </p:blipFill>
        <p:spPr>
          <a:xfrm>
            <a:off x="1247775" y="1268730"/>
            <a:ext cx="9696450" cy="40767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86560" y="3972560"/>
            <a:ext cx="304228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89395" y="3900805"/>
            <a:ext cx="465518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87995" y="4707255"/>
            <a:ext cx="26911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6020" y="1094105"/>
            <a:ext cx="9840640" cy="4669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160" y="2790190"/>
            <a:ext cx="427482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80665" y="4234815"/>
            <a:ext cx="177355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65190" y="2711450"/>
            <a:ext cx="532320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82205" y="4062095"/>
            <a:ext cx="174434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4977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1535" y="2520713"/>
            <a:ext cx="371335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8685"/>
            <a:ext cx="10662920" cy="5506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6345" y="2923540"/>
            <a:ext cx="8845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52844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64545" y="4699359"/>
            <a:ext cx="361813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1509704"/>
            <a:ext cx="333249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14"/>
          <a:stretch>
            <a:fillRect/>
          </a:stretch>
        </p:blipFill>
        <p:spPr>
          <a:xfrm>
            <a:off x="1067435" y="3717290"/>
            <a:ext cx="3876675" cy="14960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15" r="11317"/>
          <a:stretch>
            <a:fillRect/>
          </a:stretch>
        </p:blipFill>
        <p:spPr>
          <a:xfrm>
            <a:off x="6096000" y="3717290"/>
            <a:ext cx="4883785" cy="149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47775" y="1772920"/>
            <a:ext cx="9696495" cy="24041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 b="8526"/>
          <a:stretch>
            <a:fillRect/>
          </a:stretch>
        </p:blipFill>
        <p:spPr>
          <a:xfrm>
            <a:off x="2712085" y="908685"/>
            <a:ext cx="6816135" cy="42211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331335" y="2618740"/>
            <a:ext cx="245237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67635" y="4081145"/>
            <a:ext cx="679704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2" r="22113"/>
          <a:stretch>
            <a:fillRect/>
          </a:stretch>
        </p:blipFill>
        <p:spPr>
          <a:xfrm>
            <a:off x="1631950" y="836575"/>
            <a:ext cx="8832260" cy="546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4465" y="2543810"/>
            <a:ext cx="8857615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93365" y="4001576"/>
            <a:ext cx="2818337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93440" y="4823460"/>
            <a:ext cx="194183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69415" y="5629275"/>
            <a:ext cx="60991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2952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5024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6850" y="4208145"/>
            <a:ext cx="34302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135" y="5095240"/>
            <a:ext cx="968819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03705" y="836930"/>
            <a:ext cx="8760505" cy="2189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1" r="12588"/>
          <a:stretch>
            <a:fillRect/>
          </a:stretch>
        </p:blipFill>
        <p:spPr>
          <a:xfrm>
            <a:off x="2651125" y="3026410"/>
            <a:ext cx="6889750" cy="342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341120"/>
            <a:ext cx="10056540" cy="4820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322" y="2341185"/>
            <a:ext cx="1075919" cy="4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780" y="3208151"/>
            <a:ext cx="1628161" cy="4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2205" y="4361180"/>
            <a:ext cx="5194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6987" y="4360931"/>
            <a:ext cx="1075919" cy="4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917065"/>
            <a:ext cx="9696495" cy="22650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07895" y="1052830"/>
            <a:ext cx="7680370" cy="55543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71675" y="1853565"/>
            <a:ext cx="849439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44700" y="2827655"/>
            <a:ext cx="671385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95240" y="4148455"/>
            <a:ext cx="188912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166360" y="5351145"/>
            <a:ext cx="169735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19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82115"/>
            <a:ext cx="11340000" cy="4093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7815" y="1716118"/>
            <a:ext cx="371335" cy="3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700941"/>
            <a:ext cx="361813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523" y="2958341"/>
            <a:ext cx="428463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0930"/>
            <a:ext cx="11340000" cy="2348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4994" y="3779623"/>
            <a:ext cx="1161612" cy="43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15415" y="764540"/>
            <a:ext cx="9552350" cy="57061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843145" y="1774825"/>
            <a:ext cx="8261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735" y="4222115"/>
            <a:ext cx="16910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4585" y="5738495"/>
            <a:ext cx="11804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628775"/>
            <a:ext cx="10272440" cy="299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7115" y="2037715"/>
            <a:ext cx="14065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7197" y="3695869"/>
            <a:ext cx="1180654" cy="4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512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4943" y="3207875"/>
            <a:ext cx="342769" cy="40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67</cp:revision>
  <dcterms:created xsi:type="dcterms:W3CDTF">2015-09-16T06:44:00Z</dcterms:created>
  <dcterms:modified xsi:type="dcterms:W3CDTF">2025-06-21T06:08:49Z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