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48" r:id="rId11"/>
    <p:sldId id="347" r:id="rId12"/>
    <p:sldId id="346" r:id="rId13"/>
    <p:sldId id="345" r:id="rId14"/>
    <p:sldId id="344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7720" y="2686050"/>
            <a:ext cx="5495925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09170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2424" y="2672955"/>
            <a:ext cx="357486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750"/>
            <a:ext cx="109854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2284" y="2641334"/>
            <a:ext cx="405842" cy="36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1340000" cy="51038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4120" y="4050030"/>
            <a:ext cx="1748790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485900" y="620395"/>
            <a:ext cx="9843770" cy="5325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57" r="47513"/>
          <a:stretch>
            <a:fillRect/>
          </a:stretch>
        </p:blipFill>
        <p:spPr>
          <a:xfrm>
            <a:off x="1559560" y="5996940"/>
            <a:ext cx="5623560" cy="71183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055370" y="1412875"/>
            <a:ext cx="7168515" cy="142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61415" y="2924810"/>
            <a:ext cx="482536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905" y="3717290"/>
            <a:ext cx="4404360" cy="220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5897245"/>
            <a:ext cx="665734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487805" y="1124585"/>
            <a:ext cx="9480595" cy="476440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72540" y="2005965"/>
            <a:ext cx="458914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06195" y="2896870"/>
            <a:ext cx="74498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8085" y="1673225"/>
            <a:ext cx="1748790" cy="215265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1449705" y="3688080"/>
            <a:ext cx="545084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315085" y="4487545"/>
            <a:ext cx="337248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799965" y="4437380"/>
            <a:ext cx="625856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449705" y="5265420"/>
            <a:ext cx="997585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2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2166" y="5900744"/>
            <a:ext cx="780755" cy="4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44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3357245"/>
            <a:ext cx="3752850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343660" y="764540"/>
            <a:ext cx="10416585" cy="562292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205865" y="2407285"/>
            <a:ext cx="255651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05560" y="3295650"/>
            <a:ext cx="401066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5560" y="4104640"/>
            <a:ext cx="388429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60010" y="4077335"/>
            <a:ext cx="402844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05560" y="5005070"/>
            <a:ext cx="341566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799965" y="4941570"/>
            <a:ext cx="247078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05529" y="5758167"/>
            <a:ext cx="5074911" cy="4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20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631950" y="1557020"/>
            <a:ext cx="8328705" cy="31299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48435" y="2378710"/>
            <a:ext cx="334518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3850" y="3268980"/>
            <a:ext cx="846582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93819" y="4180973"/>
            <a:ext cx="2513652" cy="34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0295" y="1457325"/>
            <a:ext cx="2960370" cy="181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450"/>
            <a:ext cx="11340000" cy="41271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196975"/>
            <a:ext cx="10416585" cy="5318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6274" y="5018571"/>
            <a:ext cx="904534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280" y="4581525"/>
            <a:ext cx="112395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12414" r="5381" b="-941"/>
          <a:stretch>
            <a:fillRect/>
          </a:stretch>
        </p:blipFill>
        <p:spPr>
          <a:xfrm>
            <a:off x="695325" y="1341400"/>
            <a:ext cx="10704875" cy="2569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8710" y="3082925"/>
            <a:ext cx="79629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789045"/>
            <a:ext cx="2305050" cy="244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232535"/>
            <a:ext cx="11113770" cy="819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1033" r="9827" b="-1033"/>
          <a:stretch>
            <a:fillRect/>
          </a:stretch>
        </p:blipFill>
        <p:spPr>
          <a:xfrm>
            <a:off x="1199515" y="2060575"/>
            <a:ext cx="10200685" cy="26441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1195" y="4653280"/>
            <a:ext cx="3229610" cy="1957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224280"/>
            <a:ext cx="10056540" cy="3305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1520" y="4364990"/>
            <a:ext cx="3229610" cy="19570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701165"/>
            <a:ext cx="9984785" cy="1517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3950335" y="3561715"/>
            <a:ext cx="4290695" cy="26644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220" y="3573145"/>
            <a:ext cx="4396205" cy="2664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070350" y="1628775"/>
            <a:ext cx="7498715" cy="10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9629" y="2731338"/>
            <a:ext cx="2075667" cy="42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556740"/>
            <a:ext cx="11340000" cy="32291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12635" y="3936365"/>
            <a:ext cx="267462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72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4437380"/>
            <a:ext cx="1995170" cy="199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99515" y="621030"/>
            <a:ext cx="10128930" cy="4258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4437380"/>
            <a:ext cx="1995170" cy="199898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268730"/>
            <a:ext cx="10272440" cy="3949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5515" y="2317750"/>
            <a:ext cx="616648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484" y="3138387"/>
            <a:ext cx="2323224" cy="205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983615" y="1844675"/>
            <a:ext cx="10056540" cy="23298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5470" y="2825115"/>
            <a:ext cx="1995170" cy="199898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6816090" y="1988820"/>
            <a:ext cx="488950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3125" y="2733675"/>
            <a:ext cx="239585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45515" y="3629660"/>
            <a:ext cx="240220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97885" y="3629660"/>
            <a:ext cx="274256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2495550" y="1196975"/>
            <a:ext cx="8832260" cy="52076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3074670"/>
            <a:ext cx="112395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2135505" y="1484630"/>
            <a:ext cx="8112170" cy="38468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5695" y="3185160"/>
            <a:ext cx="1995170" cy="199898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5304155" y="1525270"/>
            <a:ext cx="507682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24685" y="2417445"/>
            <a:ext cx="414528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168390" y="2488565"/>
            <a:ext cx="488124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097374" y="3322064"/>
            <a:ext cx="2427959" cy="34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655820" y="3257550"/>
            <a:ext cx="385191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097405" y="4014470"/>
            <a:ext cx="590232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097405" y="4864735"/>
            <a:ext cx="310896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304155" y="4819650"/>
            <a:ext cx="331533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343660" y="1268730"/>
            <a:ext cx="9768885" cy="3961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6763" y="3477450"/>
            <a:ext cx="1266347" cy="43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395" y="3477450"/>
            <a:ext cx="1352040" cy="43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4421" y="3506015"/>
            <a:ext cx="1399647" cy="36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207895" y="1124585"/>
            <a:ext cx="8040415" cy="4874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4172" y="2295456"/>
            <a:ext cx="856926" cy="44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2031" y="4247375"/>
            <a:ext cx="942619" cy="44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995" y="2853055"/>
            <a:ext cx="112395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783840" y="1933575"/>
            <a:ext cx="7464470" cy="29914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940" y="1917065"/>
            <a:ext cx="112395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8405"/>
            <a:ext cx="11340000" cy="56339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15900" y="4969454"/>
            <a:ext cx="371334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4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3445066"/>
            <a:ext cx="599848" cy="3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3140710"/>
            <a:ext cx="1666875" cy="3415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19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34659" y="3237840"/>
            <a:ext cx="314206" cy="38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2564765"/>
            <a:ext cx="2651760" cy="369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2025-06-22T00:40:20Z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