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1" r:id="rId3"/>
    <p:sldId id="330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2950845"/>
            <a:ext cx="11131550" cy="95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1199560" y="621030"/>
            <a:ext cx="11076260" cy="3412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19169" y="2651107"/>
            <a:ext cx="342770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" r="62532"/>
          <a:stretch>
            <a:fillRect/>
          </a:stretch>
        </p:blipFill>
        <p:spPr>
          <a:xfrm>
            <a:off x="4871720" y="4077335"/>
            <a:ext cx="245808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/>
          <a:stretch>
            <a:fillRect/>
          </a:stretch>
        </p:blipFill>
        <p:spPr>
          <a:xfrm>
            <a:off x="983660" y="1224280"/>
            <a:ext cx="11123885" cy="2714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83195" y="3108960"/>
            <a:ext cx="5257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 r="7923"/>
          <a:stretch>
            <a:fillRect/>
          </a:stretch>
        </p:blipFill>
        <p:spPr>
          <a:xfrm>
            <a:off x="4511675" y="3717290"/>
            <a:ext cx="292862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196975"/>
            <a:ext cx="10344830" cy="2524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4434" y="3092229"/>
            <a:ext cx="342770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655820" y="3717290"/>
            <a:ext cx="2827020" cy="267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224280"/>
            <a:ext cx="10344830" cy="2610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0529" y="3186778"/>
            <a:ext cx="333249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18300"/>
          <a:stretch>
            <a:fillRect/>
          </a:stretch>
        </p:blipFill>
        <p:spPr>
          <a:xfrm>
            <a:off x="4799965" y="3573145"/>
            <a:ext cx="2458720" cy="278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2025-06-22T00:30:15Z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