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2843212"/>
            <a:ext cx="4886325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243137"/>
            <a:ext cx="1070610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7395" y="2872509"/>
            <a:ext cx="696931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8559" y="2881744"/>
            <a:ext cx="1565150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22195" y="3445164"/>
            <a:ext cx="696931" cy="323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9940" y="3814618"/>
            <a:ext cx="1352715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823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760" y="2050473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4633" y="5116946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30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052637"/>
            <a:ext cx="106775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5396" y="2540001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7578" y="3814619"/>
            <a:ext cx="5122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4450" y="3814619"/>
            <a:ext cx="5122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21685" y="4285673"/>
            <a:ext cx="127882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90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885950"/>
            <a:ext cx="106775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160" y="2309092"/>
            <a:ext cx="4437658" cy="3140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57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670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