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32" r:id="rId6"/>
    <p:sldId id="331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940" y="3101340"/>
            <a:ext cx="705612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1"/>
          <a:stretch>
            <a:fillRect/>
          </a:stretch>
        </p:blipFill>
        <p:spPr>
          <a:xfrm>
            <a:off x="335280" y="685165"/>
            <a:ext cx="8640000" cy="297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2" t="55157" r="29177"/>
          <a:stretch>
            <a:fillRect/>
          </a:stretch>
        </p:blipFill>
        <p:spPr>
          <a:xfrm>
            <a:off x="8183880" y="4077335"/>
            <a:ext cx="331216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7095" y="3207829"/>
            <a:ext cx="371938" cy="33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572960"/>
            <a:ext cx="8640000" cy="31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" b="37293"/>
          <a:stretch>
            <a:fillRect/>
          </a:stretch>
        </p:blipFill>
        <p:spPr>
          <a:xfrm>
            <a:off x="911225" y="836930"/>
            <a:ext cx="9255125" cy="575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9365" y="6021705"/>
            <a:ext cx="6197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07"/>
          <a:stretch>
            <a:fillRect/>
          </a:stretch>
        </p:blipFill>
        <p:spPr>
          <a:xfrm>
            <a:off x="695325" y="981075"/>
            <a:ext cx="10800000" cy="410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1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649" y="2225376"/>
            <a:ext cx="395914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4"/>
          <a:stretch>
            <a:fillRect/>
          </a:stretch>
        </p:blipFill>
        <p:spPr>
          <a:xfrm>
            <a:off x="1343660" y="2997200"/>
            <a:ext cx="10176510" cy="289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9760" y="3216271"/>
            <a:ext cx="371428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1"/>
          <a:stretch>
            <a:fillRect/>
          </a:stretch>
        </p:blipFill>
        <p:spPr>
          <a:xfrm>
            <a:off x="180340" y="1125220"/>
            <a:ext cx="9000000" cy="415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0540" y="2792095"/>
            <a:ext cx="72269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758565"/>
            <a:ext cx="6661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3705" y="4545330"/>
            <a:ext cx="7232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2" t="58916" r="25337"/>
          <a:stretch>
            <a:fillRect/>
          </a:stretch>
        </p:blipFill>
        <p:spPr>
          <a:xfrm>
            <a:off x="9120505" y="2468245"/>
            <a:ext cx="2926715" cy="209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972000"/>
            <a:ext cx="9360000" cy="520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1907540"/>
            <a:ext cx="220662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8940" y="2792730"/>
            <a:ext cx="32296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6225" y="4510405"/>
            <a:ext cx="13563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5410835"/>
            <a:ext cx="22936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93"/>
          <a:stretch>
            <a:fillRect/>
          </a:stretch>
        </p:blipFill>
        <p:spPr>
          <a:xfrm>
            <a:off x="9408160" y="1125220"/>
            <a:ext cx="2529840" cy="3161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7" t="54808" r="7990"/>
          <a:stretch>
            <a:fillRect/>
          </a:stretch>
        </p:blipFill>
        <p:spPr>
          <a:xfrm>
            <a:off x="7752080" y="5285740"/>
            <a:ext cx="3933825" cy="142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0"/>
          <a:stretch>
            <a:fillRect/>
          </a:stretch>
        </p:blipFill>
        <p:spPr>
          <a:xfrm>
            <a:off x="720090" y="692785"/>
            <a:ext cx="872744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3084195"/>
            <a:ext cx="29432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050" y="3638550"/>
            <a:ext cx="3528000" cy="3113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2024-06-15T10:17:42Z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