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6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7900" y="3025140"/>
            <a:ext cx="7696200" cy="8077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16280"/>
            <a:ext cx="7388860" cy="6015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60235" y="1341120"/>
            <a:ext cx="56134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2"/>
          <a:stretch>
            <a:fillRect/>
          </a:stretch>
        </p:blipFill>
        <p:spPr>
          <a:xfrm>
            <a:off x="720090" y="765175"/>
            <a:ext cx="7569200" cy="5967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47890" y="1485265"/>
            <a:ext cx="460375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6"/>
          <a:stretch>
            <a:fillRect/>
          </a:stretch>
        </p:blipFill>
        <p:spPr>
          <a:xfrm>
            <a:off x="720090" y="748030"/>
            <a:ext cx="7952105" cy="6055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63790" y="3068955"/>
            <a:ext cx="60960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692600"/>
            <a:ext cx="10800000" cy="318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84105" y="2997200"/>
            <a:ext cx="882650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22" b="90050"/>
          <a:stretch>
            <a:fillRect/>
          </a:stretch>
        </p:blipFill>
        <p:spPr>
          <a:xfrm>
            <a:off x="1415415" y="4077335"/>
            <a:ext cx="10441305" cy="741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92"/>
          <a:stretch>
            <a:fillRect/>
          </a:stretch>
        </p:blipFill>
        <p:spPr>
          <a:xfrm>
            <a:off x="1199515" y="730885"/>
            <a:ext cx="9749790" cy="5840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765175"/>
            <a:ext cx="8992235" cy="5073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370" y="1640205"/>
            <a:ext cx="125857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43885" y="3337560"/>
            <a:ext cx="75565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64" r="74893"/>
          <a:stretch>
            <a:fillRect/>
          </a:stretch>
        </p:blipFill>
        <p:spPr>
          <a:xfrm>
            <a:off x="9621838" y="908685"/>
            <a:ext cx="1774825" cy="2762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69" t="7969" r="11995"/>
          <a:stretch>
            <a:fillRect/>
          </a:stretch>
        </p:blipFill>
        <p:spPr>
          <a:xfrm>
            <a:off x="8975725" y="3572510"/>
            <a:ext cx="3067050" cy="2058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470" y="756735"/>
            <a:ext cx="83883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29915" y="2588260"/>
            <a:ext cx="113157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05050" y="3459048"/>
            <a:ext cx="932038" cy="377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76201" y="5954061"/>
            <a:ext cx="414239" cy="370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58" r="56226"/>
          <a:stretch>
            <a:fillRect/>
          </a:stretch>
        </p:blipFill>
        <p:spPr>
          <a:xfrm>
            <a:off x="8832215" y="2406650"/>
            <a:ext cx="3016250" cy="2044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63</cp:revision>
  <dcterms:created xsi:type="dcterms:W3CDTF">2015-09-16T06:44:00Z</dcterms:created>
  <dcterms:modified xsi:type="dcterms:W3CDTF">2024-06-15T14:04:58Z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