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210" y="2129155"/>
            <a:ext cx="6545580" cy="1021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780155"/>
            <a:ext cx="46482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5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2911" y="2100526"/>
            <a:ext cx="1532953" cy="45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7057" y="2940150"/>
            <a:ext cx="1523936" cy="4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7960" y="2851150"/>
            <a:ext cx="12547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0170" y="2045335"/>
            <a:ext cx="59055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055" y="2931160"/>
            <a:ext cx="118427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8815"/>
            <a:ext cx="8787130" cy="605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8025" y="3285490"/>
            <a:ext cx="65786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0"/>
          <a:stretch>
            <a:fillRect/>
          </a:stretch>
        </p:blipFill>
        <p:spPr>
          <a:xfrm>
            <a:off x="720090" y="765175"/>
            <a:ext cx="833437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1341120"/>
            <a:ext cx="52197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281" y="3699950"/>
            <a:ext cx="277146" cy="34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3850" y="5235575"/>
            <a:ext cx="12141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4889" y="6141689"/>
            <a:ext cx="554293" cy="3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0390"/>
            <a:ext cx="7704000" cy="616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7710" y="3707130"/>
            <a:ext cx="11798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000" y="4962525"/>
            <a:ext cx="304165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1945" y="5662295"/>
            <a:ext cx="76771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>
            <a:fillRect/>
          </a:stretch>
        </p:blipFill>
        <p:spPr>
          <a:xfrm>
            <a:off x="1955165" y="2804160"/>
            <a:ext cx="8281125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"/>
          <a:stretch>
            <a:fillRect/>
          </a:stretch>
        </p:blipFill>
        <p:spPr>
          <a:xfrm>
            <a:off x="720090" y="765360"/>
            <a:ext cx="10800080" cy="506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4318757"/>
            <a:ext cx="1142857" cy="4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05" y="4941570"/>
            <a:ext cx="7949565" cy="171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"/>
          <a:stretch>
            <a:fillRect/>
          </a:stretch>
        </p:blipFill>
        <p:spPr>
          <a:xfrm>
            <a:off x="720090" y="765175"/>
            <a:ext cx="9551670" cy="533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4925" y="4557395"/>
            <a:ext cx="11449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50" y="5251450"/>
            <a:ext cx="7272000" cy="156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"/>
          <a:stretch>
            <a:fillRect/>
          </a:stretch>
        </p:blipFill>
        <p:spPr>
          <a:xfrm>
            <a:off x="720090" y="692785"/>
            <a:ext cx="847725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3575" y="2709545"/>
            <a:ext cx="30168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4445" y="4023995"/>
            <a:ext cx="57975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9415" y="5357495"/>
            <a:ext cx="63106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39850" y="6161405"/>
            <a:ext cx="136588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82649" y="2460539"/>
            <a:ext cx="1035040" cy="4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5363" y="3366606"/>
            <a:ext cx="1035040" cy="425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210" y="4254182"/>
            <a:ext cx="1506353" cy="4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1906" y="4235691"/>
            <a:ext cx="1053523" cy="49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1890" y="6103300"/>
            <a:ext cx="194070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" b="1365"/>
          <a:stretch>
            <a:fillRect/>
          </a:stretch>
        </p:blipFill>
        <p:spPr>
          <a:xfrm>
            <a:off x="720090" y="765175"/>
            <a:ext cx="6551930" cy="597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0030" y="4272280"/>
            <a:ext cx="5937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1725" y="5212715"/>
            <a:ext cx="81280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035" y="5840730"/>
            <a:ext cx="5683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"/>
          <a:stretch>
            <a:fillRect/>
          </a:stretch>
        </p:blipFill>
        <p:spPr>
          <a:xfrm>
            <a:off x="720090" y="692785"/>
            <a:ext cx="724852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4440" y="1157605"/>
            <a:ext cx="188404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2494280"/>
            <a:ext cx="161607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9025" y="2494915"/>
            <a:ext cx="43878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3111500"/>
            <a:ext cx="94805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3895" y="3112135"/>
            <a:ext cx="110236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6615" y="3759200"/>
            <a:ext cx="15011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1990" y="3800475"/>
            <a:ext cx="86042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4356735"/>
            <a:ext cx="5359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0010" y="5024120"/>
            <a:ext cx="86550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3165" y="6217920"/>
            <a:ext cx="111188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1258567"/>
            <a:ext cx="2114285" cy="42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630" y="1987550"/>
            <a:ext cx="92710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1505"/>
            <a:ext cx="932624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6360" y="2853055"/>
            <a:ext cx="5048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200571"/>
            <a:ext cx="361904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3116685"/>
            <a:ext cx="200000" cy="37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904" y="3078557"/>
            <a:ext cx="514285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10330815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485265"/>
            <a:ext cx="62230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1976755"/>
            <a:ext cx="115252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4794091"/>
            <a:ext cx="371428" cy="35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809" y="4775029"/>
            <a:ext cx="571428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2024-06-16T02:34:35Z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