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2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5" r:id="rId18"/>
    <p:sldId id="334" r:id="rId19"/>
    <p:sldId id="333" r:id="rId20"/>
    <p:sldId id="331" r:id="rId21"/>
    <p:sldId id="330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85770"/>
            <a:ext cx="10800000" cy="8405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210470"/>
            <a:ext cx="1028571" cy="410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60" y="3068955"/>
            <a:ext cx="8285480" cy="318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005"/>
            <a:ext cx="7405370" cy="6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2038666"/>
            <a:ext cx="5571428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240" y="2887980"/>
            <a:ext cx="31711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960" y="3717290"/>
            <a:ext cx="724408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7524000" cy="2474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1050"/>
          <a:stretch>
            <a:fillRect/>
          </a:stretch>
        </p:blipFill>
        <p:spPr>
          <a:xfrm>
            <a:off x="7896225" y="2099945"/>
            <a:ext cx="3869690" cy="26587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141160"/>
            <a:ext cx="7524000" cy="367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215" y="3501390"/>
            <a:ext cx="9747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4077335"/>
            <a:ext cx="109664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7845" y="6093460"/>
            <a:ext cx="75628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4295" y="2144395"/>
            <a:ext cx="49212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68955"/>
            <a:ext cx="724408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8481060" cy="402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501390"/>
            <a:ext cx="7967345" cy="332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24455" y="1935480"/>
            <a:ext cx="230949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952" y="3088400"/>
            <a:ext cx="533333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509135"/>
            <a:ext cx="1916430" cy="215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1428" y="3130715"/>
            <a:ext cx="1104761" cy="39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861435"/>
            <a:ext cx="367665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559560" y="2637790"/>
            <a:ext cx="10153105" cy="170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73615" y="2857500"/>
            <a:ext cx="77914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3429000"/>
            <a:ext cx="2022475" cy="3249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1315440"/>
            <a:ext cx="1104761" cy="39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48840" y="2915285"/>
            <a:ext cx="11798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0" y="3501390"/>
            <a:ext cx="7751445" cy="323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1"/>
          <a:stretch>
            <a:fillRect/>
          </a:stretch>
        </p:blipFill>
        <p:spPr>
          <a:xfrm>
            <a:off x="720090" y="718820"/>
            <a:ext cx="6994525" cy="609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43700" y="3861435"/>
            <a:ext cx="59245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" y="692785"/>
            <a:ext cx="8280000" cy="311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997200"/>
            <a:ext cx="5660390" cy="378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/>
          <a:stretch>
            <a:fillRect/>
          </a:stretch>
        </p:blipFill>
        <p:spPr>
          <a:xfrm>
            <a:off x="8183880" y="4293235"/>
            <a:ext cx="3332480" cy="239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10175875" cy="345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847725"/>
            <a:ext cx="135826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7395" y="3542665"/>
            <a:ext cx="72326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4097655"/>
            <a:ext cx="4130040" cy="2760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53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05" y="1583055"/>
            <a:ext cx="146113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2698427"/>
            <a:ext cx="571428" cy="38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3809" y="4521026"/>
            <a:ext cx="809523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/>
          <a:stretch>
            <a:fillRect/>
          </a:stretch>
        </p:blipFill>
        <p:spPr>
          <a:xfrm>
            <a:off x="5447665" y="4082415"/>
            <a:ext cx="3855720" cy="277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68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91200" y="1613535"/>
            <a:ext cx="211836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3357245"/>
            <a:ext cx="5186680" cy="346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3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9102" y="5505458"/>
            <a:ext cx="413325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942" y="6210211"/>
            <a:ext cx="149068" cy="264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8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1932697"/>
            <a:ext cx="390476" cy="3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3894756"/>
            <a:ext cx="561904" cy="38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142" y="3904280"/>
            <a:ext cx="409523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4885310"/>
            <a:ext cx="409523" cy="37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365625"/>
            <a:ext cx="2785110" cy="2399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2278967"/>
            <a:ext cx="561904" cy="381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340" y="2853055"/>
            <a:ext cx="4365625" cy="376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/>
          <a:stretch>
            <a:fillRect/>
          </a:stretch>
        </p:blipFill>
        <p:spPr>
          <a:xfrm>
            <a:off x="911225" y="693420"/>
            <a:ext cx="8756015" cy="405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3789045"/>
            <a:ext cx="7734300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1181758"/>
            <a:ext cx="1590476" cy="4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240" y="2002790"/>
            <a:ext cx="625919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2925445"/>
            <a:ext cx="9688830" cy="372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60" y="900430"/>
            <a:ext cx="9806305" cy="534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3030" y="2712085"/>
            <a:ext cx="426212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3703955"/>
            <a:ext cx="273113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965" y="5543550"/>
            <a:ext cx="118808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7" t="36683" r="49463" b="3457"/>
          <a:stretch>
            <a:fillRect/>
          </a:stretch>
        </p:blipFill>
        <p:spPr>
          <a:xfrm>
            <a:off x="9624060" y="2348865"/>
            <a:ext cx="2314575" cy="193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72000"/>
            <a:ext cx="10573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6542" y="5042275"/>
            <a:ext cx="522125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2049" y="5042275"/>
            <a:ext cx="1566376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054" y="5975824"/>
            <a:ext cx="699275" cy="41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8295" y="1845310"/>
            <a:ext cx="126682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2024-06-17T02:41:42Z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