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39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4320" y="2919095"/>
            <a:ext cx="656272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6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5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60816" y="1929486"/>
            <a:ext cx="293877" cy="30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10044000" cy="421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7935" y="1750695"/>
            <a:ext cx="190627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805" y="3437890"/>
            <a:ext cx="60325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4968240"/>
            <a:ext cx="6470650" cy="187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6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1414" y="1213387"/>
            <a:ext cx="948682" cy="38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2024" y="2037433"/>
            <a:ext cx="391123" cy="35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4757" y="2811537"/>
            <a:ext cx="1439667" cy="42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38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3656" y="2894874"/>
            <a:ext cx="301352" cy="34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62857" y="2144362"/>
            <a:ext cx="1038094" cy="46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0952" y="4946594"/>
            <a:ext cx="438095" cy="31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66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77875"/>
            <a:ext cx="8697595" cy="500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67305" y="2253615"/>
            <a:ext cx="107505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3745" y="4284980"/>
            <a:ext cx="132143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5013325"/>
            <a:ext cx="543496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764990"/>
            <a:ext cx="8421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60328" y="3797351"/>
            <a:ext cx="846637" cy="37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7168" y="5937841"/>
            <a:ext cx="846637" cy="37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2843530"/>
            <a:ext cx="4152265" cy="1259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2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81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0245"/>
            <a:ext cx="6744970" cy="6105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6640" y="4596765"/>
            <a:ext cx="2122805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5004000"/>
            <a:ext cx="2916000" cy="18292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00430"/>
            <a:ext cx="9694545" cy="3181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370" y="3425190"/>
            <a:ext cx="334772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206240"/>
            <a:ext cx="9694545" cy="248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000" y="4320000"/>
            <a:ext cx="8424000" cy="23614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910"/>
          <a:stretch>
            <a:fillRect/>
          </a:stretch>
        </p:blipFill>
        <p:spPr>
          <a:xfrm>
            <a:off x="335280" y="765175"/>
            <a:ext cx="9000000" cy="3890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7070" y="3780155"/>
            <a:ext cx="57277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4940750"/>
            <a:ext cx="9000000" cy="151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6" t="62280" r="20724"/>
          <a:stretch>
            <a:fillRect/>
          </a:stretch>
        </p:blipFill>
        <p:spPr>
          <a:xfrm>
            <a:off x="7536180" y="4581525"/>
            <a:ext cx="4300855" cy="207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1"/>
          <a:stretch>
            <a:fillRect/>
          </a:stretch>
        </p:blipFill>
        <p:spPr>
          <a:xfrm>
            <a:off x="720090" y="716280"/>
            <a:ext cx="6243955" cy="612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6000" y="2421255"/>
            <a:ext cx="46228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3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914" y="4565702"/>
            <a:ext cx="369117" cy="33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9000000" cy="85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700980"/>
            <a:ext cx="9000000" cy="4960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070" y="3213100"/>
            <a:ext cx="65849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2024-06-17T02:04:08Z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