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7" r:id="rId4"/>
    <p:sldId id="346" r:id="rId5"/>
    <p:sldId id="345" r:id="rId6"/>
    <p:sldId id="344" r:id="rId7"/>
    <p:sldId id="342" r:id="rId8"/>
    <p:sldId id="341" r:id="rId9"/>
    <p:sldId id="340" r:id="rId10"/>
    <p:sldId id="339" r:id="rId11"/>
    <p:sldId id="338" r:id="rId12"/>
    <p:sldId id="336" r:id="rId13"/>
    <p:sldId id="334" r:id="rId14"/>
    <p:sldId id="333" r:id="rId15"/>
    <p:sldId id="332" r:id="rId16"/>
    <p:sldId id="331" r:id="rId17"/>
    <p:sldId id="330" r:id="rId18"/>
    <p:sldId id="328" r:id="rId19"/>
    <p:sldId id="327" r:id="rId20"/>
    <p:sldId id="326" r:id="rId21"/>
    <p:sldId id="325" r:id="rId22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960" y="2925445"/>
            <a:ext cx="10800000" cy="97943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3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7619" y="4183035"/>
            <a:ext cx="428571" cy="371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61"/>
          <a:stretch>
            <a:fillRect/>
          </a:stretch>
        </p:blipFill>
        <p:spPr>
          <a:xfrm>
            <a:off x="1343660" y="4940935"/>
            <a:ext cx="10080715" cy="744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43"/>
          <a:stretch>
            <a:fillRect/>
          </a:stretch>
        </p:blipFill>
        <p:spPr>
          <a:xfrm>
            <a:off x="838835" y="764725"/>
            <a:ext cx="9720000" cy="39665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07525" y="3068955"/>
            <a:ext cx="635635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891" b="2561"/>
          <a:stretch>
            <a:fillRect/>
          </a:stretch>
        </p:blipFill>
        <p:spPr>
          <a:xfrm>
            <a:off x="5159375" y="4437380"/>
            <a:ext cx="2264410" cy="2380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36"/>
          <a:stretch>
            <a:fillRect/>
          </a:stretch>
        </p:blipFill>
        <p:spPr>
          <a:xfrm>
            <a:off x="720090" y="765175"/>
            <a:ext cx="9468000" cy="45451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75685" y="3825875"/>
            <a:ext cx="640715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47215" y="4653280"/>
            <a:ext cx="663575" cy="46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76" t="31678" r="10219" b="2549"/>
          <a:stretch>
            <a:fillRect/>
          </a:stretch>
        </p:blipFill>
        <p:spPr>
          <a:xfrm>
            <a:off x="6240145" y="4365625"/>
            <a:ext cx="2660015" cy="2364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91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77142" y="4010954"/>
            <a:ext cx="419047" cy="381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96190" y="3927333"/>
            <a:ext cx="333333" cy="381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62"/>
          <a:stretch>
            <a:fillRect/>
          </a:stretch>
        </p:blipFill>
        <p:spPr>
          <a:xfrm>
            <a:off x="720090" y="765175"/>
            <a:ext cx="8279765" cy="1260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23824" y="1412785"/>
            <a:ext cx="1104761" cy="467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2085340"/>
            <a:ext cx="8280000" cy="47008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415732" y="2205260"/>
            <a:ext cx="554703" cy="438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31540" y="4808855"/>
            <a:ext cx="1045845" cy="50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60490" y="5588981"/>
            <a:ext cx="966258" cy="438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6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86666" y="3868205"/>
            <a:ext cx="1076190" cy="476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29295" y="4650740"/>
            <a:ext cx="1365250" cy="57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98"/>
          <a:stretch>
            <a:fillRect/>
          </a:stretch>
        </p:blipFill>
        <p:spPr>
          <a:xfrm>
            <a:off x="720090" y="692785"/>
            <a:ext cx="9159240" cy="6039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32215" y="6093460"/>
            <a:ext cx="489585" cy="51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14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13740"/>
            <a:ext cx="8860155" cy="6018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00415" y="4653280"/>
            <a:ext cx="731520" cy="48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3"/>
          <a:stretch>
            <a:fillRect/>
          </a:stretch>
        </p:blipFill>
        <p:spPr>
          <a:xfrm>
            <a:off x="720090" y="709930"/>
            <a:ext cx="7238365" cy="6022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11900" y="1877695"/>
            <a:ext cx="627380" cy="406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31765" y="4246245"/>
            <a:ext cx="581025" cy="450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6690" y="3867785"/>
            <a:ext cx="392430" cy="49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51"/>
          <a:stretch>
            <a:fillRect/>
          </a:stretch>
        </p:blipFill>
        <p:spPr>
          <a:xfrm>
            <a:off x="720090" y="692785"/>
            <a:ext cx="7913370" cy="6039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80325" y="2637155"/>
            <a:ext cx="468630" cy="50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42" b="7116"/>
          <a:stretch>
            <a:fillRect/>
          </a:stretch>
        </p:blipFill>
        <p:spPr>
          <a:xfrm>
            <a:off x="720090" y="765175"/>
            <a:ext cx="10332000" cy="40652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39960" y="2348865"/>
            <a:ext cx="576580" cy="66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890" b="4732"/>
          <a:stretch>
            <a:fillRect/>
          </a:stretch>
        </p:blipFill>
        <p:spPr>
          <a:xfrm>
            <a:off x="3648710" y="4149090"/>
            <a:ext cx="2560320" cy="2689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60" y="779145"/>
            <a:ext cx="7845425" cy="5953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03745" y="2840355"/>
            <a:ext cx="638810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337" t="13612" r="6662" b="6686"/>
          <a:stretch>
            <a:fillRect/>
          </a:stretch>
        </p:blipFill>
        <p:spPr>
          <a:xfrm>
            <a:off x="8183880" y="2421255"/>
            <a:ext cx="3700780" cy="2107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0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96190" y="3108770"/>
            <a:ext cx="333333" cy="381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46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9047" y="3116132"/>
            <a:ext cx="419048" cy="381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60"/>
          <a:stretch>
            <a:fillRect/>
          </a:stretch>
        </p:blipFill>
        <p:spPr>
          <a:xfrm>
            <a:off x="720090" y="748030"/>
            <a:ext cx="7827645" cy="5984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00420" y="1940560"/>
            <a:ext cx="1302385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01385" y="2652395"/>
            <a:ext cx="1555115" cy="46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ZTFmYjk4ZDEyZjJkZTY3MGU0N2MxZTMxYzQzM2Q5Z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2024-06-17T01:41:15Z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