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2933700"/>
            <a:ext cx="48768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7550"/>
            <a:ext cx="9526270" cy="601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9165" y="5225415"/>
            <a:ext cx="119951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9165" y="5992495"/>
            <a:ext cx="112839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6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9489" y="2218635"/>
            <a:ext cx="1063417" cy="37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3460" y="2959735"/>
            <a:ext cx="251333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5900" y="3960495"/>
            <a:ext cx="818007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38054" y="5021289"/>
            <a:ext cx="1654204" cy="5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81515" y="4856480"/>
            <a:ext cx="121285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3" grpId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9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9333" y="2886954"/>
            <a:ext cx="295067" cy="29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1835"/>
            <a:ext cx="7173595" cy="602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3333" y="1314977"/>
            <a:ext cx="333333" cy="38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7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43585" y="3153120"/>
            <a:ext cx="268455" cy="29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052830"/>
            <a:ext cx="9112885" cy="518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2125" y="1772920"/>
            <a:ext cx="71628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 b="3908"/>
          <a:stretch>
            <a:fillRect/>
          </a:stretch>
        </p:blipFill>
        <p:spPr>
          <a:xfrm>
            <a:off x="9408160" y="2204720"/>
            <a:ext cx="2426970" cy="2597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85520"/>
            <a:ext cx="9554210" cy="488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170" y="1844675"/>
            <a:ext cx="60261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t="10847" r="14223" b="4147"/>
          <a:stretch>
            <a:fillRect/>
          </a:stretch>
        </p:blipFill>
        <p:spPr>
          <a:xfrm>
            <a:off x="8688070" y="2493010"/>
            <a:ext cx="3211195" cy="228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6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4022460"/>
            <a:ext cx="419047" cy="371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67619" y="2583233"/>
            <a:ext cx="1057142" cy="4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3055" y="3329940"/>
            <a:ext cx="226441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61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67505" y="3522345"/>
            <a:ext cx="103822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1060" y="3384550"/>
            <a:ext cx="94424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3929809"/>
            <a:ext cx="3228571" cy="42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3660" y="4725670"/>
            <a:ext cx="9937115" cy="136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0888" y="5318553"/>
            <a:ext cx="441142" cy="37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8370" y="6053872"/>
            <a:ext cx="890455" cy="40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3520" y="1019810"/>
            <a:ext cx="1312545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2183922"/>
            <a:ext cx="1047619" cy="47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7619" y="3577157"/>
            <a:ext cx="333333" cy="362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43930" y="3206115"/>
            <a:ext cx="1631950" cy="109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2155438"/>
            <a:ext cx="1400000" cy="52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6666" y="3100280"/>
            <a:ext cx="1342857" cy="524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8615" y="3896995"/>
            <a:ext cx="169227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785"/>
            <a:ext cx="6952615" cy="602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52043"/>
          <a:stretch>
            <a:fillRect/>
          </a:stretch>
        </p:blipFill>
        <p:spPr>
          <a:xfrm>
            <a:off x="4151630" y="4293235"/>
            <a:ext cx="2684145" cy="2407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0"/>
          <a:stretch>
            <a:fillRect/>
          </a:stretch>
        </p:blipFill>
        <p:spPr>
          <a:xfrm>
            <a:off x="6600190" y="3500755"/>
            <a:ext cx="5540375" cy="230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2857" y="1200755"/>
            <a:ext cx="1066666" cy="4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0476" y="2125309"/>
            <a:ext cx="1085715" cy="4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952" y="3097521"/>
            <a:ext cx="1066666" cy="46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0437"/>
          <a:stretch>
            <a:fillRect/>
          </a:stretch>
        </p:blipFill>
        <p:spPr>
          <a:xfrm>
            <a:off x="4655820" y="4077335"/>
            <a:ext cx="2880360" cy="2499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00952" y="2148941"/>
            <a:ext cx="1047619" cy="46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50437"/>
          <a:stretch>
            <a:fillRect/>
          </a:stretch>
        </p:blipFill>
        <p:spPr>
          <a:xfrm>
            <a:off x="4655820" y="3068955"/>
            <a:ext cx="2880360" cy="2499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3429000"/>
            <a:ext cx="8982710" cy="316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15335" y="5960745"/>
            <a:ext cx="286829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0"/>
          <a:stretch>
            <a:fillRect/>
          </a:stretch>
        </p:blipFill>
        <p:spPr>
          <a:xfrm>
            <a:off x="1199515" y="720090"/>
            <a:ext cx="6764020" cy="281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6" t="58556" r="8850"/>
          <a:stretch>
            <a:fillRect/>
          </a:stretch>
        </p:blipFill>
        <p:spPr>
          <a:xfrm>
            <a:off x="8759825" y="3500755"/>
            <a:ext cx="3228975" cy="2947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0945" y="3572510"/>
            <a:ext cx="3168000" cy="279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9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6824" y="2167294"/>
            <a:ext cx="996432" cy="46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7270" y="3877945"/>
            <a:ext cx="119570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5442" y="5950823"/>
            <a:ext cx="1015232" cy="47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2024-06-17T02:30:01Z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