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2" r:id="rId4"/>
    <p:sldId id="341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2962275"/>
            <a:ext cx="983932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310"/>
            <a:ext cx="8220075" cy="208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3508375"/>
            <a:ext cx="6042660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69595" y="4556760"/>
            <a:ext cx="10262870" cy="187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4060"/>
            <a:ext cx="7415530" cy="599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10044000" cy="4277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5157470"/>
            <a:ext cx="10044000" cy="1657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082" y="1131778"/>
            <a:ext cx="3351317" cy="367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340" y="1844675"/>
            <a:ext cx="548576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74320" y="2996565"/>
            <a:ext cx="9471025" cy="160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8340" y="4843780"/>
            <a:ext cx="38138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51180" y="5445125"/>
            <a:ext cx="6662420" cy="125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6" grpId="0" bldLvl="0" animBg="1"/>
      <p:bldP spid="24" grpId="0" bldLvl="0" animBg="1"/>
      <p:bldP spid="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4065"/>
            <a:ext cx="8011160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656"/>
            <a:ext cx="6323809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68195"/>
            <a:ext cx="764667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58904"/>
            <a:ext cx="4933333" cy="42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623310"/>
            <a:ext cx="48393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16755"/>
            <a:ext cx="10391775" cy="111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918200"/>
            <a:ext cx="37344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bldLvl="0" animBg="1"/>
      <p:bldP spid="14" grpId="0" bldLvl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9660"/>
            <a:ext cx="1040638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058035"/>
            <a:ext cx="225552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31160"/>
            <a:ext cx="10672445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4257976"/>
            <a:ext cx="7114285" cy="4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999990"/>
            <a:ext cx="724344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943824"/>
            <a:ext cx="2142857" cy="40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67980" y="5085715"/>
            <a:ext cx="306451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6" grpId="0" bldLvl="0" animBg="1"/>
      <p:bldP spid="23" grpId="0" animBg="1"/>
      <p:bldP spid="24" grpId="0" bldLvl="0" animBg="1"/>
      <p:bldP spid="27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"/>
          <a:stretch>
            <a:fillRect/>
          </a:stretch>
        </p:blipFill>
        <p:spPr>
          <a:xfrm>
            <a:off x="695325" y="704215"/>
            <a:ext cx="6617335" cy="610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1557020"/>
            <a:ext cx="2924175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00100"/>
            <a:ext cx="9131300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425" y="800100"/>
            <a:ext cx="399542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11675" y="836930"/>
            <a:ext cx="155956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23570" y="1557020"/>
            <a:ext cx="5916930" cy="177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551180" y="3501390"/>
            <a:ext cx="5278120" cy="165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479425" y="5445125"/>
            <a:ext cx="6861810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7200000" cy="475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0"/>
          <a:stretch>
            <a:fillRect/>
          </a:stretch>
        </p:blipFill>
        <p:spPr>
          <a:xfrm>
            <a:off x="2783205" y="4869180"/>
            <a:ext cx="6759575" cy="190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6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4530" y="2804160"/>
            <a:ext cx="9530715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352" y="4101659"/>
            <a:ext cx="7628652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4530" y="4871085"/>
            <a:ext cx="68592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5746750"/>
            <a:ext cx="9462770" cy="9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nimBg="1"/>
      <p:bldP spid="17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0570"/>
            <a:ext cx="6979285" cy="609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"/>
          <a:stretch>
            <a:fillRect/>
          </a:stretch>
        </p:blipFill>
        <p:spPr>
          <a:xfrm>
            <a:off x="720090" y="799465"/>
            <a:ext cx="6436360" cy="6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180" y="799465"/>
            <a:ext cx="6395720" cy="109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815" y="1967230"/>
            <a:ext cx="136080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19605" y="1895475"/>
            <a:ext cx="491426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58800" y="2421255"/>
            <a:ext cx="169200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2251075" y="2421255"/>
            <a:ext cx="255460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9610" y="3022600"/>
            <a:ext cx="44507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720090" y="3722370"/>
            <a:ext cx="4306570" cy="1012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20090" y="4869180"/>
            <a:ext cx="470725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95325" y="5373370"/>
            <a:ext cx="430657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20090" y="6348095"/>
            <a:ext cx="5448300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10080000" cy="416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4149090"/>
            <a:ext cx="3355975" cy="25901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7245"/>
            <a:ext cx="8065770" cy="598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836930"/>
            <a:ext cx="44710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1557020"/>
            <a:ext cx="258318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431540" y="1557020"/>
            <a:ext cx="18091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3570" y="2205355"/>
            <a:ext cx="292354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5325" y="2823210"/>
            <a:ext cx="46628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180" y="3357245"/>
            <a:ext cx="620966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51180" y="4509135"/>
            <a:ext cx="51923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479425" y="5229225"/>
            <a:ext cx="486410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877560"/>
            <a:ext cx="782891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7" grpId="0" bldLvl="0" animBg="1"/>
      <p:bldP spid="21" grpId="0" bldLvl="0" animBg="1"/>
      <p:bldP spid="31" grpId="0" bldLvl="0" animBg="1"/>
      <p:bldP spid="33" grpId="0" bldLvl="0" animBg="1"/>
      <p:bldP spid="3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2024-06-17T03:09:30Z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