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64" r:id="rId6"/>
    <p:sldId id="342" r:id="rId7"/>
    <p:sldId id="341" r:id="rId8"/>
    <p:sldId id="339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5080" y="2952750"/>
            <a:ext cx="710184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4"/>
          <a:stretch>
            <a:fillRect/>
          </a:stretch>
        </p:blipFill>
        <p:spPr>
          <a:xfrm>
            <a:off x="720090" y="765175"/>
            <a:ext cx="883158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8900" y="4319905"/>
            <a:ext cx="73977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8880" y="4691380"/>
            <a:ext cx="932815" cy="29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2955" y="4879340"/>
            <a:ext cx="78740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0730" y="5290185"/>
            <a:ext cx="874395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6125" y="5585460"/>
            <a:ext cx="99822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26125" y="5987415"/>
            <a:ext cx="98679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3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12839" y="5280443"/>
            <a:ext cx="341725" cy="37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70" y="2105025"/>
            <a:ext cx="56134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73430"/>
            <a:ext cx="9849485" cy="595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160" y="2565400"/>
            <a:ext cx="64452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41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39827" y="2045898"/>
            <a:ext cx="886629" cy="423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6171" y="4527254"/>
            <a:ext cx="951703" cy="40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91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4956" y="3348802"/>
            <a:ext cx="335364" cy="37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240" y="4076832"/>
            <a:ext cx="406719" cy="35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7298" y="4069695"/>
            <a:ext cx="827709" cy="36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3597" y="5525754"/>
            <a:ext cx="834844" cy="33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761" y="4994345"/>
            <a:ext cx="1038095" cy="49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380" y="5947507"/>
            <a:ext cx="1066666" cy="4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7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8095" y="2088027"/>
            <a:ext cx="1104761" cy="48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4285" y="4014844"/>
            <a:ext cx="1123809" cy="43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7"/>
          <a:stretch>
            <a:fillRect/>
          </a:stretch>
        </p:blipFill>
        <p:spPr>
          <a:xfrm>
            <a:off x="720090" y="692785"/>
            <a:ext cx="7646035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4865" y="6050280"/>
            <a:ext cx="102489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3520" y="6196965"/>
            <a:ext cx="1087755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9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8062" y="1988000"/>
            <a:ext cx="935756" cy="4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7573" y="3612000"/>
            <a:ext cx="967749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3799" y="3596000"/>
            <a:ext cx="375902" cy="41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3828" y="4404000"/>
            <a:ext cx="455881" cy="4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76770" y="2506345"/>
            <a:ext cx="61976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2857" y="3412170"/>
            <a:ext cx="476190" cy="4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5120" y="4206240"/>
            <a:ext cx="105727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0476" y="5261361"/>
            <a:ext cx="533333" cy="4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4"/>
          <a:stretch>
            <a:fillRect/>
          </a:stretch>
        </p:blipFill>
        <p:spPr>
          <a:xfrm>
            <a:off x="720090" y="694690"/>
            <a:ext cx="6684010" cy="608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00505" y="4554855"/>
            <a:ext cx="80645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7020" y="5151755"/>
            <a:ext cx="89535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0055" y="5683250"/>
            <a:ext cx="110490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8571" y="1210574"/>
            <a:ext cx="476190" cy="46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3333" y="2136243"/>
            <a:ext cx="419047" cy="44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3333" y="3949408"/>
            <a:ext cx="1123809" cy="47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39047" y="4855991"/>
            <a:ext cx="552380" cy="42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12"/>
          <a:stretch>
            <a:fillRect/>
          </a:stretch>
        </p:blipFill>
        <p:spPr>
          <a:xfrm>
            <a:off x="767080" y="765175"/>
            <a:ext cx="9046845" cy="591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88"/>
          <a:stretch>
            <a:fillRect/>
          </a:stretch>
        </p:blipFill>
        <p:spPr>
          <a:xfrm>
            <a:off x="125095" y="1475740"/>
            <a:ext cx="9869805" cy="338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615" y="1595755"/>
            <a:ext cx="117856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6405" y="1743075"/>
            <a:ext cx="52197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2484120"/>
            <a:ext cx="68834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3140" y="4191000"/>
            <a:ext cx="126619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63565" y="4127500"/>
            <a:ext cx="74358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5860" y="2204720"/>
            <a:ext cx="1859280" cy="226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6"/>
          <a:stretch>
            <a:fillRect/>
          </a:stretch>
        </p:blipFill>
        <p:spPr>
          <a:xfrm>
            <a:off x="720090" y="765360"/>
            <a:ext cx="10800080" cy="26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0000" y="2666512"/>
            <a:ext cx="1038095" cy="49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82" r="68891" b="3510"/>
          <a:stretch>
            <a:fillRect/>
          </a:stretch>
        </p:blipFill>
        <p:spPr>
          <a:xfrm>
            <a:off x="4655820" y="3285490"/>
            <a:ext cx="2900680" cy="335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3"/>
          <a:stretch>
            <a:fillRect/>
          </a:stretch>
        </p:blipFill>
        <p:spPr>
          <a:xfrm>
            <a:off x="720090" y="765360"/>
            <a:ext cx="10800080" cy="164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476" y="1765018"/>
            <a:ext cx="409523" cy="38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68" t="3018" r="23331" b="5013"/>
          <a:stretch>
            <a:fillRect/>
          </a:stretch>
        </p:blipFill>
        <p:spPr>
          <a:xfrm>
            <a:off x="7031990" y="3141345"/>
            <a:ext cx="2706370" cy="343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278195"/>
            <a:ext cx="10800000" cy="1918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38481" y="3423615"/>
            <a:ext cx="1085714" cy="48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9925"/>
            <a:ext cx="8200390" cy="611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3835" y="3573145"/>
            <a:ext cx="70167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2024-06-16T10:40:10Z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