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8" r:id="rId4"/>
    <p:sldId id="357" r:id="rId5"/>
    <p:sldId id="356" r:id="rId6"/>
    <p:sldId id="355" r:id="rId7"/>
    <p:sldId id="354" r:id="rId8"/>
    <p:sldId id="352" r:id="rId9"/>
    <p:sldId id="351" r:id="rId10"/>
    <p:sldId id="350" r:id="rId11"/>
    <p:sldId id="349" r:id="rId12"/>
    <p:sldId id="348" r:id="rId13"/>
    <p:sldId id="346" r:id="rId14"/>
    <p:sldId id="345" r:id="rId15"/>
    <p:sldId id="343" r:id="rId16"/>
    <p:sldId id="342" r:id="rId17"/>
    <p:sldId id="341" r:id="rId18"/>
    <p:sldId id="339" r:id="rId19"/>
    <p:sldId id="338" r:id="rId20"/>
    <p:sldId id="337" r:id="rId21"/>
    <p:sldId id="336" r:id="rId22"/>
    <p:sldId id="335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94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3300095" y="2853055"/>
            <a:ext cx="5591900" cy="97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582590"/>
            <a:ext cx="285714" cy="29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8"/>
          <a:stretch>
            <a:fillRect/>
          </a:stretch>
        </p:blipFill>
        <p:spPr>
          <a:xfrm>
            <a:off x="1153795" y="836930"/>
            <a:ext cx="9883775" cy="1736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610" y="2576830"/>
            <a:ext cx="9883775" cy="418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2638425"/>
            <a:ext cx="484505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886349"/>
            <a:ext cx="295238" cy="28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3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43809" y="2283514"/>
            <a:ext cx="5400000" cy="37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1428" y="3638531"/>
            <a:ext cx="780952" cy="32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27"/>
          <a:stretch>
            <a:fillRect/>
          </a:stretch>
        </p:blipFill>
        <p:spPr>
          <a:xfrm>
            <a:off x="5015865" y="3429000"/>
            <a:ext cx="2232750" cy="3209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64"/>
          <a:stretch>
            <a:fillRect/>
          </a:stretch>
        </p:blipFill>
        <p:spPr>
          <a:xfrm>
            <a:off x="720090" y="1124135"/>
            <a:ext cx="10800080" cy="3184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7142" y="1807135"/>
            <a:ext cx="1209523" cy="35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6666" y="3153152"/>
            <a:ext cx="847619" cy="33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952" y="3821387"/>
            <a:ext cx="780952" cy="35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67619" y="2518206"/>
            <a:ext cx="333333" cy="32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142" y="3214953"/>
            <a:ext cx="333333" cy="25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40" t="11988" r="23988" b="3541"/>
          <a:stretch>
            <a:fillRect/>
          </a:stretch>
        </p:blipFill>
        <p:spPr>
          <a:xfrm>
            <a:off x="3575685" y="3789045"/>
            <a:ext cx="5040630" cy="271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9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77142" y="1163666"/>
            <a:ext cx="857142" cy="36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2"/>
          <a:stretch>
            <a:fillRect/>
          </a:stretch>
        </p:blipFill>
        <p:spPr>
          <a:xfrm>
            <a:off x="1343660" y="1701165"/>
            <a:ext cx="10584905" cy="73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43570" y="1874348"/>
            <a:ext cx="819047" cy="33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702310"/>
            <a:ext cx="8716010" cy="6101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1792841"/>
            <a:ext cx="1200000" cy="35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1904" y="3176818"/>
            <a:ext cx="304761" cy="26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495" y="3068955"/>
            <a:ext cx="1818005" cy="324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1793426"/>
            <a:ext cx="2790476" cy="372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8095" y="2481132"/>
            <a:ext cx="809523" cy="32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3141345"/>
            <a:ext cx="1818005" cy="324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486597"/>
            <a:ext cx="276190" cy="2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10476" y="3840352"/>
            <a:ext cx="780952" cy="37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9523" y="4507411"/>
            <a:ext cx="3609523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21"/>
          <a:stretch>
            <a:fillRect/>
          </a:stretch>
        </p:blipFill>
        <p:spPr>
          <a:xfrm>
            <a:off x="838835" y="3827780"/>
            <a:ext cx="10248265" cy="1181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3" b="88780"/>
          <a:stretch>
            <a:fillRect/>
          </a:stretch>
        </p:blipFill>
        <p:spPr>
          <a:xfrm>
            <a:off x="863600" y="692785"/>
            <a:ext cx="10248265" cy="479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0100" y="3828415"/>
            <a:ext cx="53467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9205" y="4520565"/>
            <a:ext cx="58674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91"/>
          <a:stretch>
            <a:fillRect/>
          </a:stretch>
        </p:blipFill>
        <p:spPr>
          <a:xfrm>
            <a:off x="1991360" y="4963795"/>
            <a:ext cx="9121775" cy="1833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73" b="26488"/>
          <a:stretch>
            <a:fillRect/>
          </a:stretch>
        </p:blipFill>
        <p:spPr>
          <a:xfrm>
            <a:off x="1426845" y="1215390"/>
            <a:ext cx="9338310" cy="2684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1907083"/>
            <a:ext cx="447619" cy="28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9047" y="3233375"/>
            <a:ext cx="790476" cy="36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73" b="26488"/>
          <a:stretch>
            <a:fillRect/>
          </a:stretch>
        </p:blipFill>
        <p:spPr>
          <a:xfrm>
            <a:off x="1415415" y="3789045"/>
            <a:ext cx="9338310" cy="2684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2380" y="1870371"/>
            <a:ext cx="438095" cy="30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165" y="2399030"/>
            <a:ext cx="866076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73" b="26488"/>
          <a:stretch>
            <a:fillRect/>
          </a:stretch>
        </p:blipFill>
        <p:spPr>
          <a:xfrm>
            <a:off x="1415415" y="3789045"/>
            <a:ext cx="9338310" cy="2684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"/>
          <a:stretch>
            <a:fillRect/>
          </a:stretch>
        </p:blipFill>
        <p:spPr>
          <a:xfrm>
            <a:off x="648335" y="910140"/>
            <a:ext cx="10800080" cy="5462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3006" y="2358582"/>
            <a:ext cx="1247619" cy="37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3483" y="5180884"/>
            <a:ext cx="828571" cy="31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4911" y="5838785"/>
            <a:ext cx="1609523" cy="37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0" y="1614817"/>
            <a:ext cx="809523" cy="34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000" y="3693282"/>
            <a:ext cx="2361904" cy="352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4221480"/>
            <a:ext cx="3663950" cy="2418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1343025" y="693420"/>
            <a:ext cx="9496425" cy="598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85415" y="6141720"/>
            <a:ext cx="119189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01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1904" y="880682"/>
            <a:ext cx="790476" cy="314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3333" y="2205970"/>
            <a:ext cx="1247619" cy="36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2873381"/>
            <a:ext cx="2590476" cy="381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00952" y="3569395"/>
            <a:ext cx="809523" cy="34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4149090"/>
            <a:ext cx="8592185" cy="2454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791845" y="807720"/>
            <a:ext cx="10614660" cy="592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3"/>
          <a:stretch>
            <a:fillRect/>
          </a:stretch>
        </p:blipFill>
        <p:spPr>
          <a:xfrm>
            <a:off x="1198880" y="692785"/>
            <a:ext cx="9817735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865" y="4870450"/>
            <a:ext cx="91376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1710" y="6061710"/>
            <a:ext cx="243967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1867999"/>
            <a:ext cx="295238" cy="29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2" b="42576"/>
          <a:stretch>
            <a:fillRect/>
          </a:stretch>
        </p:blipFill>
        <p:spPr>
          <a:xfrm>
            <a:off x="720090" y="694055"/>
            <a:ext cx="10800080" cy="259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81904" y="1481454"/>
            <a:ext cx="809523" cy="314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2130241"/>
            <a:ext cx="419047" cy="36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10476" y="2139782"/>
            <a:ext cx="390476" cy="34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476" y="2798110"/>
            <a:ext cx="7676190" cy="381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3484245"/>
            <a:ext cx="7322185" cy="3261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06"/>
          <a:stretch>
            <a:fillRect/>
          </a:stretch>
        </p:blipFill>
        <p:spPr>
          <a:xfrm>
            <a:off x="695960" y="837115"/>
            <a:ext cx="10800080" cy="183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810155" y="901262"/>
            <a:ext cx="1657142" cy="36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5393" y="1578671"/>
            <a:ext cx="2809523" cy="36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7720" y="2781300"/>
            <a:ext cx="8036560" cy="3579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3184731"/>
            <a:ext cx="295238" cy="28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518000"/>
            <a:ext cx="333333" cy="28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546790"/>
            <a:ext cx="333333" cy="29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7015"/>
            <a:ext cx="10800000" cy="257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58095" y="4465148"/>
            <a:ext cx="333333" cy="2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0500" y="2443480"/>
            <a:ext cx="38798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507641"/>
            <a:ext cx="285714" cy="295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828675"/>
            <a:ext cx="10861675" cy="590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150" y="2061210"/>
            <a:ext cx="48323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2024-06-15T07:59:23Z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