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61" r:id="rId4"/>
    <p:sldId id="360" r:id="rId5"/>
    <p:sldId id="358" r:id="rId6"/>
    <p:sldId id="357" r:id="rId7"/>
    <p:sldId id="356" r:id="rId8"/>
    <p:sldId id="354" r:id="rId9"/>
    <p:sldId id="353" r:id="rId10"/>
    <p:sldId id="352" r:id="rId11"/>
    <p:sldId id="351" r:id="rId12"/>
    <p:sldId id="350" r:id="rId13"/>
    <p:sldId id="348" r:id="rId14"/>
    <p:sldId id="347" r:id="rId15"/>
    <p:sldId id="346" r:id="rId16"/>
    <p:sldId id="345" r:id="rId17"/>
    <p:sldId id="344" r:id="rId18"/>
    <p:sldId id="342" r:id="rId19"/>
    <p:sldId id="341" r:id="rId20"/>
    <p:sldId id="340" r:id="rId21"/>
    <p:sldId id="339" r:id="rId22"/>
    <p:sldId id="338" r:id="rId23"/>
    <p:sldId id="336" r:id="rId24"/>
    <p:sldId id="335" r:id="rId25"/>
    <p:sldId id="334" r:id="rId26"/>
    <p:sldId id="333" r:id="rId27"/>
    <p:sldId id="332" r:id="rId28"/>
    <p:sldId id="331" r:id="rId29"/>
    <p:sldId id="329" r:id="rId30"/>
    <p:sldId id="327" r:id="rId31"/>
    <p:sldId id="326" r:id="rId32"/>
    <p:sldId id="325" r:id="rId33"/>
  </p:sldIdLst>
  <p:sldSz cx="12192000" cy="6858000"/>
  <p:notesSz cx="6858000" cy="9144000"/>
  <p:custDataLst>
    <p:tags r:id="rId3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8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8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7" Type="http://schemas.openxmlformats.org/officeDocument/2006/relationships/tags" Target="tags/tag1.xml"/><Relationship Id="rId36" Type="http://schemas.openxmlformats.org/officeDocument/2006/relationships/tableStyles" Target="tableStyles.xml"/><Relationship Id="rId35" Type="http://schemas.openxmlformats.org/officeDocument/2006/relationships/viewProps" Target="viewProps.xml"/><Relationship Id="rId34" Type="http://schemas.openxmlformats.org/officeDocument/2006/relationships/presProps" Target="presProps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3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7.png"/><Relationship Id="rId1" Type="http://schemas.openxmlformats.org/officeDocument/2006/relationships/image" Target="../media/image36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0.png"/><Relationship Id="rId1" Type="http://schemas.openxmlformats.org/officeDocument/2006/relationships/image" Target="../media/image39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3.png"/><Relationship Id="rId1" Type="http://schemas.openxmlformats.org/officeDocument/2006/relationships/image" Target="../media/image4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4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00450" y="2962275"/>
            <a:ext cx="4991100" cy="9334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7880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917565" y="4361180"/>
            <a:ext cx="1144270" cy="584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374416" y="6185056"/>
            <a:ext cx="964466" cy="393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339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990"/>
          <a:stretch>
            <a:fillRect/>
          </a:stretch>
        </p:blipFill>
        <p:spPr>
          <a:xfrm>
            <a:off x="1559560" y="3860800"/>
            <a:ext cx="10153105" cy="26962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683279" y="4070198"/>
            <a:ext cx="409523" cy="3715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092803" y="5908812"/>
            <a:ext cx="571428" cy="381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675640"/>
            <a:ext cx="7249160" cy="61321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127125" y="4365625"/>
            <a:ext cx="2080260" cy="521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03295" y="4364990"/>
            <a:ext cx="2772000" cy="242579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44299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378"/>
          <a:stretch>
            <a:fillRect/>
          </a:stretch>
        </p:blipFill>
        <p:spPr>
          <a:xfrm>
            <a:off x="720090" y="908870"/>
            <a:ext cx="10800080" cy="39361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710430" y="904875"/>
            <a:ext cx="1530350" cy="1080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938770" y="3223260"/>
            <a:ext cx="1332230" cy="486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64535" y="4653280"/>
            <a:ext cx="5805805" cy="2139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692785"/>
            <a:ext cx="10205720" cy="42792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429510" y="1679575"/>
            <a:ext cx="576580" cy="557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901190" y="2486025"/>
            <a:ext cx="1522730" cy="623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006090" y="3355340"/>
            <a:ext cx="1534795" cy="608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95775" y="4653280"/>
            <a:ext cx="5805805" cy="2139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325" y="836930"/>
            <a:ext cx="9505950" cy="39293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9" t="-206" r="55996" b="206"/>
          <a:stretch>
            <a:fillRect/>
          </a:stretch>
        </p:blipFill>
        <p:spPr>
          <a:xfrm>
            <a:off x="4637405" y="3933190"/>
            <a:ext cx="3060700" cy="27946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972185"/>
            <a:ext cx="10297795" cy="41922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47215" y="2789555"/>
            <a:ext cx="1163955" cy="512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423160" y="3554730"/>
            <a:ext cx="779780" cy="629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9" t="-206" r="55996" b="206"/>
          <a:stretch>
            <a:fillRect/>
          </a:stretch>
        </p:blipFill>
        <p:spPr>
          <a:xfrm>
            <a:off x="6240145" y="4149090"/>
            <a:ext cx="2898140" cy="26460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836930"/>
            <a:ext cx="10153650" cy="42837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287395" y="1789430"/>
            <a:ext cx="1438275" cy="633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9" t="-206" r="55996" b="206"/>
          <a:stretch>
            <a:fillRect/>
          </a:stretch>
        </p:blipFill>
        <p:spPr>
          <a:xfrm>
            <a:off x="5591810" y="4077335"/>
            <a:ext cx="2898140" cy="26460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940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520000" y="2118384"/>
            <a:ext cx="571428" cy="372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920000" y="2080172"/>
            <a:ext cx="1038094" cy="4298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9" t="-206" r="55996" b="206"/>
          <a:stretch>
            <a:fillRect/>
          </a:stretch>
        </p:blipFill>
        <p:spPr>
          <a:xfrm>
            <a:off x="4369435" y="3501390"/>
            <a:ext cx="3597275" cy="32842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8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67619" y="2182184"/>
            <a:ext cx="361904" cy="3906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44925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871704" y="3289412"/>
            <a:ext cx="290582" cy="275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706120"/>
            <a:ext cx="7327900" cy="60261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0895"/>
          <a:stretch>
            <a:fillRect/>
          </a:stretch>
        </p:blipFill>
        <p:spPr>
          <a:xfrm>
            <a:off x="8543925" y="3357245"/>
            <a:ext cx="2748915" cy="26377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2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005714" y="2926189"/>
            <a:ext cx="476190" cy="4385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48571" y="3841322"/>
            <a:ext cx="495238" cy="419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11675" y="4365625"/>
            <a:ext cx="6369685" cy="22307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836930"/>
            <a:ext cx="10134600" cy="42564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279650" y="2445385"/>
            <a:ext cx="1282065" cy="749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724650" y="3446780"/>
            <a:ext cx="1942465" cy="576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31540" y="4869180"/>
            <a:ext cx="5405755" cy="18935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080" y="765175"/>
            <a:ext cx="8982710" cy="45446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223385" y="1616075"/>
            <a:ext cx="495300" cy="438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74568" y="4699693"/>
            <a:ext cx="1066666" cy="432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66895" y="5157470"/>
            <a:ext cx="4589780" cy="16052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4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062857" y="2105430"/>
            <a:ext cx="323809" cy="371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015238" y="4029404"/>
            <a:ext cx="266666" cy="2571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43475" y="4437380"/>
            <a:ext cx="2724150" cy="2352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37"/>
          <a:stretch>
            <a:fillRect/>
          </a:stretch>
        </p:blipFill>
        <p:spPr>
          <a:xfrm>
            <a:off x="720090" y="695325"/>
            <a:ext cx="8065135" cy="60458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71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51180" y="836930"/>
            <a:ext cx="8587105" cy="870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90" y="2683960"/>
            <a:ext cx="10800000" cy="33814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551180" y="1917065"/>
            <a:ext cx="8587105" cy="870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20090" y="2637155"/>
            <a:ext cx="8587105" cy="870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79425" y="3501390"/>
            <a:ext cx="8587105" cy="870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63525" y="4437380"/>
            <a:ext cx="8587105" cy="1536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922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79425" y="908685"/>
            <a:ext cx="8593455" cy="1497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720090" y="2876550"/>
            <a:ext cx="10036810" cy="1104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767080" y="4149090"/>
            <a:ext cx="8593455" cy="838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479425" y="4987290"/>
            <a:ext cx="8593455" cy="1497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31" grpId="0" bldLvl="0" animBg="1"/>
      <p:bldP spid="32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00666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EFEFE">
                  <a:alpha val="100000"/>
                </a:srgbClr>
              </a:clrFrom>
              <a:clrTo>
                <a:srgbClr val="FEFEFE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048115" y="3357245"/>
            <a:ext cx="2847975" cy="207645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57156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476989" y="3731721"/>
            <a:ext cx="293782" cy="267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501" r="64228" b="5399"/>
          <a:stretch>
            <a:fillRect/>
          </a:stretch>
        </p:blipFill>
        <p:spPr>
          <a:xfrm>
            <a:off x="8400415" y="1948180"/>
            <a:ext cx="3308985" cy="29610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892810"/>
            <a:ext cx="6871970" cy="58394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51180" y="948690"/>
            <a:ext cx="3778250" cy="1321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11225" y="2394585"/>
            <a:ext cx="2234565" cy="405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767080" y="2859405"/>
            <a:ext cx="6417310" cy="471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695325" y="3340735"/>
            <a:ext cx="5424170" cy="989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551180" y="4293235"/>
            <a:ext cx="5875655" cy="1010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623570" y="5401310"/>
            <a:ext cx="5875655" cy="1301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5" grpId="0" bldLvl="0" animBg="1"/>
      <p:bldP spid="19" grpId="0" bldLvl="0" animBg="1"/>
      <p:bldP spid="29" grpId="0" bldLvl="0" animBg="1"/>
      <p:bldP spid="36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7973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79425" y="908685"/>
            <a:ext cx="5454015" cy="725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880100" y="1125220"/>
            <a:ext cx="4526280" cy="572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79425" y="1917065"/>
            <a:ext cx="3557905" cy="527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3895" y="2708910"/>
            <a:ext cx="9404985" cy="2193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767080" y="5085715"/>
            <a:ext cx="8021320" cy="1430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bldLvl="0" animBg="1"/>
      <p:bldP spid="10" grpId="0" bldLvl="0" animBg="1"/>
      <p:bldP spid="19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435" y="1052645"/>
            <a:ext cx="10800000" cy="552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20577" y="2282489"/>
            <a:ext cx="361904" cy="390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674" t="4566" r="13324" b="5573"/>
          <a:stretch>
            <a:fillRect/>
          </a:stretch>
        </p:blipFill>
        <p:spPr>
          <a:xfrm>
            <a:off x="9264015" y="3068955"/>
            <a:ext cx="2794000" cy="26174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3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05714" y="3154567"/>
            <a:ext cx="333333" cy="3717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245"/>
            <a:ext cx="10800000" cy="104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570" y="1916880"/>
            <a:ext cx="10800000" cy="45486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95950" y="4005245"/>
            <a:ext cx="361905" cy="3814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045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339047" y="3126528"/>
            <a:ext cx="1076190" cy="4003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700895" y="3826510"/>
            <a:ext cx="1313180" cy="654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852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034280" y="1040765"/>
            <a:ext cx="1619250" cy="676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72605" y="3006725"/>
            <a:ext cx="1144270" cy="586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17411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38188" y="3278883"/>
            <a:ext cx="828944" cy="324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956489" y="3278883"/>
            <a:ext cx="764070" cy="346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ZTFmYjk4ZDEyZjJkZTY3MGU0N2MxZTMxYzQzM2Q5ZW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2024-06-17T03:47:00Z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