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53" r:id="rId4"/>
    <p:sldId id="352" r:id="rId5"/>
    <p:sldId id="351" r:id="rId6"/>
    <p:sldId id="350" r:id="rId7"/>
    <p:sldId id="348" r:id="rId8"/>
    <p:sldId id="347" r:id="rId9"/>
    <p:sldId id="345" r:id="rId10"/>
    <p:sldId id="344" r:id="rId11"/>
    <p:sldId id="343" r:id="rId12"/>
    <p:sldId id="342" r:id="rId13"/>
    <p:sldId id="340" r:id="rId14"/>
    <p:sldId id="339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84" r:id="rId23"/>
    <p:sldId id="385" r:id="rId24"/>
    <p:sldId id="386" r:id="rId25"/>
    <p:sldId id="390" r:id="rId26"/>
    <p:sldId id="387" r:id="rId27"/>
    <p:sldId id="388" r:id="rId28"/>
    <p:sldId id="389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3215640" y="2997200"/>
            <a:ext cx="5736045" cy="90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2524606"/>
            <a:ext cx="276190" cy="2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0" t="4526" r="31991"/>
          <a:stretch>
            <a:fillRect/>
          </a:stretch>
        </p:blipFill>
        <p:spPr>
          <a:xfrm>
            <a:off x="8308975" y="4221480"/>
            <a:ext cx="2353945" cy="242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809" y="1756388"/>
            <a:ext cx="885714" cy="286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2397291"/>
            <a:ext cx="885714" cy="31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6"/>
          <a:stretch>
            <a:fillRect/>
          </a:stretch>
        </p:blipFill>
        <p:spPr>
          <a:xfrm>
            <a:off x="4585970" y="2565400"/>
            <a:ext cx="3020060" cy="406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3069983"/>
            <a:ext cx="2885714" cy="37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3708915"/>
            <a:ext cx="4552380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8095" y="4357383"/>
            <a:ext cx="4971428" cy="39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3" t="30840" r="26658"/>
          <a:stretch>
            <a:fillRect/>
          </a:stretch>
        </p:blipFill>
        <p:spPr>
          <a:xfrm>
            <a:off x="8183880" y="3141345"/>
            <a:ext cx="2880360" cy="301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3168334"/>
            <a:ext cx="371428" cy="20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9590" y="3651885"/>
            <a:ext cx="9455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30"/>
          <a:stretch>
            <a:fillRect/>
          </a:stretch>
        </p:blipFill>
        <p:spPr>
          <a:xfrm>
            <a:off x="4804410" y="4221480"/>
            <a:ext cx="2583815" cy="245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05714" y="2512317"/>
            <a:ext cx="647619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2512317"/>
            <a:ext cx="466666" cy="29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 t="7350" r="26659"/>
          <a:stretch>
            <a:fillRect/>
          </a:stretch>
        </p:blipFill>
        <p:spPr>
          <a:xfrm>
            <a:off x="4187825" y="3213100"/>
            <a:ext cx="3816350" cy="272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2210" y="3576955"/>
            <a:ext cx="158178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480" y="3505200"/>
            <a:ext cx="2448000" cy="3098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425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894725"/>
            <a:ext cx="866666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6666" y="1609767"/>
            <a:ext cx="619047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9047" y="2315274"/>
            <a:ext cx="657142" cy="29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4431798"/>
            <a:ext cx="990476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62"/>
          <a:stretch>
            <a:fillRect/>
          </a:stretch>
        </p:blipFill>
        <p:spPr>
          <a:xfrm>
            <a:off x="3431540" y="4076700"/>
            <a:ext cx="7604760" cy="27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5469811"/>
            <a:ext cx="333333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7142" y="6165447"/>
            <a:ext cx="857142" cy="28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1053015"/>
            <a:ext cx="959993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90615" y="988060"/>
            <a:ext cx="671830" cy="87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09417" y="2818588"/>
            <a:ext cx="804232" cy="27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37460" y="6232235"/>
            <a:ext cx="736507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3031454"/>
            <a:ext cx="276190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10800000" cy="2930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67525"/>
          <a:stretch>
            <a:fillRect/>
          </a:stretch>
        </p:blipFill>
        <p:spPr>
          <a:xfrm>
            <a:off x="1198880" y="4149090"/>
            <a:ext cx="10431780" cy="12966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351405" y="4797425"/>
            <a:ext cx="83502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32459"/>
          <a:stretch>
            <a:fillRect/>
          </a:stretch>
        </p:blipFill>
        <p:spPr>
          <a:xfrm>
            <a:off x="911225" y="765175"/>
            <a:ext cx="10431780" cy="2696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501390"/>
            <a:ext cx="7010400" cy="222504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048115" y="2205355"/>
            <a:ext cx="11995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40" y="1203960"/>
            <a:ext cx="10256520" cy="44500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960120"/>
            <a:ext cx="9707880" cy="2468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3573145"/>
            <a:ext cx="9151620" cy="301752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47440" y="2853055"/>
            <a:ext cx="119951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670" y="836930"/>
            <a:ext cx="964692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846830"/>
            <a:ext cx="8637270" cy="28454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984105" y="872490"/>
            <a:ext cx="6032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807720"/>
            <a:ext cx="9677400" cy="2621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190" y="3573145"/>
            <a:ext cx="9151620" cy="3017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1557020"/>
            <a:ext cx="6032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685800"/>
            <a:ext cx="10015220" cy="4993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510" y="5661025"/>
            <a:ext cx="8704580" cy="11099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790" y="1375410"/>
            <a:ext cx="6408420" cy="41071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836930"/>
            <a:ext cx="10627360" cy="150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2421255"/>
            <a:ext cx="10627360" cy="173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972185"/>
            <a:ext cx="10416540" cy="119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9745" y="2348865"/>
            <a:ext cx="1041654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51180" y="3285490"/>
            <a:ext cx="10416540" cy="168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1191301"/>
            <a:ext cx="342857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81904" y="4948035"/>
            <a:ext cx="276190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8575" y="5041900"/>
            <a:ext cx="4984750" cy="162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925830"/>
            <a:ext cx="5501640" cy="18592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781115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623570" y="845185"/>
            <a:ext cx="5803900" cy="1271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 flipV="1">
            <a:off x="400050" y="2205355"/>
            <a:ext cx="58039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 flipV="1">
            <a:off x="407035" y="2925445"/>
            <a:ext cx="7073900" cy="184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 flipV="1">
            <a:off x="263525" y="4941570"/>
            <a:ext cx="580390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 flipV="1">
            <a:off x="119380" y="5877560"/>
            <a:ext cx="580390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425" y="836930"/>
            <a:ext cx="7705725" cy="111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 flipV="1">
            <a:off x="695325" y="2132965"/>
            <a:ext cx="58039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720090" y="2637155"/>
            <a:ext cx="703262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21271"/>
            <a:ext cx="295238" cy="30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82910" y="1769110"/>
            <a:ext cx="4730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8310" y="5026660"/>
            <a:ext cx="42926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5444940"/>
            <a:ext cx="10800000" cy="672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53333" y="1848488"/>
            <a:ext cx="295237" cy="3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62857" y="1859753"/>
            <a:ext cx="295238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29" b="4427"/>
          <a:stretch>
            <a:fillRect/>
          </a:stretch>
        </p:blipFill>
        <p:spPr>
          <a:xfrm>
            <a:off x="4655820" y="3697605"/>
            <a:ext cx="2880360" cy="304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4285" y="2583535"/>
            <a:ext cx="333333" cy="295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6185" y="2428240"/>
            <a:ext cx="37084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4280" y="5625465"/>
            <a:ext cx="38354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2024-06-15T07:28:25Z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