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0880" y="2303145"/>
            <a:ext cx="5730240" cy="960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560" y="3613785"/>
            <a:ext cx="93268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75335"/>
            <a:ext cx="9175750" cy="59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918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7495" y="965835"/>
            <a:ext cx="130429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637790"/>
            <a:ext cx="8183880" cy="393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9"/>
          <a:stretch>
            <a:fillRect/>
          </a:stretch>
        </p:blipFill>
        <p:spPr>
          <a:xfrm>
            <a:off x="720090" y="765360"/>
            <a:ext cx="10800080" cy="267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780109"/>
            <a:ext cx="1057142" cy="47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7619" y="1744210"/>
            <a:ext cx="1076190" cy="46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745" y="3285490"/>
            <a:ext cx="7200000" cy="3465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4"/>
          <a:stretch>
            <a:fillRect/>
          </a:stretch>
        </p:blipFill>
        <p:spPr>
          <a:xfrm>
            <a:off x="720090" y="693605"/>
            <a:ext cx="10800080" cy="184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420" y="702310"/>
            <a:ext cx="238061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1708069"/>
            <a:ext cx="447619" cy="46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3155" y="1585595"/>
            <a:ext cx="26473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515" y="2494280"/>
            <a:ext cx="8522970" cy="410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8830"/>
            <a:ext cx="10050145" cy="593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060" y="2925445"/>
            <a:ext cx="52895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97560"/>
            <a:ext cx="10524490" cy="593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517140"/>
            <a:ext cx="57467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/>
          <a:stretch>
            <a:fillRect/>
          </a:stretch>
        </p:blipFill>
        <p:spPr>
          <a:xfrm>
            <a:off x="720090" y="676275"/>
            <a:ext cx="9229090" cy="605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2925445"/>
            <a:ext cx="55626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39140"/>
            <a:ext cx="8424000" cy="6060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4515" y="1412875"/>
            <a:ext cx="50355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39047" y="3996932"/>
            <a:ext cx="1000000" cy="47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666" y="4922542"/>
            <a:ext cx="1038095" cy="42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00430"/>
            <a:ext cx="9000000" cy="5243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0190" y="972185"/>
            <a:ext cx="113982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930" y="4077335"/>
            <a:ext cx="122999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52080" y="4869180"/>
            <a:ext cx="108648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9" r="58226" b="4889"/>
          <a:stretch>
            <a:fillRect/>
          </a:stretch>
        </p:blipFill>
        <p:spPr>
          <a:xfrm>
            <a:off x="9192260" y="2348865"/>
            <a:ext cx="2778125" cy="209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67619" y="2621534"/>
            <a:ext cx="1076190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8095" y="2621534"/>
            <a:ext cx="1066666" cy="4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8490"/>
            <a:ext cx="10260000" cy="435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5535" y="3506470"/>
            <a:ext cx="127762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7750" y="4436110"/>
            <a:ext cx="129413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1" t="4992" r="9996" b="5109"/>
          <a:stretch>
            <a:fillRect/>
          </a:stretch>
        </p:blipFill>
        <p:spPr>
          <a:xfrm>
            <a:off x="8688070" y="4221480"/>
            <a:ext cx="2710180" cy="248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7619" y="2162696"/>
            <a:ext cx="838095" cy="3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0420" y="2872105"/>
            <a:ext cx="11607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16280"/>
            <a:ext cx="7618095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3790" y="6237605"/>
            <a:ext cx="44386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5714" y="1258108"/>
            <a:ext cx="533333" cy="43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2857" y="1248571"/>
            <a:ext cx="419047" cy="47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221339"/>
            <a:ext cx="533333" cy="42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333" y="2211802"/>
            <a:ext cx="1019047" cy="4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0380" y="3078480"/>
            <a:ext cx="118935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77120" y="3039110"/>
            <a:ext cx="121285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1210364"/>
            <a:ext cx="1114284" cy="4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130" y="3070860"/>
            <a:ext cx="90551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2460"/>
            <a:ext cx="9129395" cy="60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96920" y="5248275"/>
            <a:ext cx="12357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9570" y="6009640"/>
            <a:ext cx="112204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69290"/>
            <a:ext cx="8615680" cy="606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5260" y="5313680"/>
            <a:ext cx="120015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560" y="6054725"/>
            <a:ext cx="106299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13225"/>
            <a:ext cx="9900000" cy="27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1"/>
          <a:stretch>
            <a:fillRect/>
          </a:stretch>
        </p:blipFill>
        <p:spPr>
          <a:xfrm>
            <a:off x="1343660" y="3358515"/>
            <a:ext cx="9900285" cy="338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4356100"/>
            <a:ext cx="12439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6104890"/>
            <a:ext cx="11620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002790"/>
            <a:ext cx="13569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815" y="3068320"/>
            <a:ext cx="21812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240" y="3933190"/>
            <a:ext cx="2255520" cy="260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4"/>
          <a:stretch>
            <a:fillRect/>
          </a:stretch>
        </p:blipFill>
        <p:spPr>
          <a:xfrm>
            <a:off x="720090" y="765175"/>
            <a:ext cx="987298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2484755"/>
            <a:ext cx="128333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5820" y="3295015"/>
            <a:ext cx="103695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5330" y="5032375"/>
            <a:ext cx="175895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