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47" r:id="rId4"/>
    <p:sldId id="346" r:id="rId5"/>
    <p:sldId id="345" r:id="rId6"/>
    <p:sldId id="344" r:id="rId7"/>
    <p:sldId id="343" r:id="rId8"/>
    <p:sldId id="341" r:id="rId9"/>
    <p:sldId id="340" r:id="rId10"/>
    <p:sldId id="339" r:id="rId11"/>
    <p:sldId id="338" r:id="rId12"/>
    <p:sldId id="337" r:id="rId13"/>
    <p:sldId id="335" r:id="rId14"/>
    <p:sldId id="333" r:id="rId15"/>
    <p:sldId id="332" r:id="rId16"/>
    <p:sldId id="331" r:id="rId17"/>
    <p:sldId id="330" r:id="rId18"/>
    <p:sldId id="329" r:id="rId19"/>
    <p:sldId id="328" r:id="rId20"/>
    <p:sldId id="327" r:id="rId21"/>
    <p:sldId id="326" r:id="rId22"/>
    <p:sldId id="325" r:id="rId23"/>
  </p:sldIdLst>
  <p:sldSz cx="12192000" cy="6858000"/>
  <p:notesSz cx="6858000" cy="9144000"/>
  <p:custDataLst>
    <p:tags r:id="rId2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7" Type="http://schemas.openxmlformats.org/officeDocument/2006/relationships/tags" Target="tags/tag1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90750" y="2983230"/>
            <a:ext cx="7810500" cy="89154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608965"/>
            <a:ext cx="7445375" cy="61233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863975" y="2473960"/>
            <a:ext cx="986790" cy="504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161405" y="4341495"/>
            <a:ext cx="1242695" cy="476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140585" y="5575300"/>
            <a:ext cx="1024890" cy="452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70" y="692785"/>
            <a:ext cx="8121015" cy="20021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15" y="2780665"/>
            <a:ext cx="8119110" cy="40474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340350" y="4797425"/>
            <a:ext cx="1132205" cy="534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063750" y="5470525"/>
            <a:ext cx="1130300" cy="531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92"/>
          <a:stretch>
            <a:fillRect/>
          </a:stretch>
        </p:blipFill>
        <p:spPr>
          <a:xfrm>
            <a:off x="1268095" y="765175"/>
            <a:ext cx="8028305" cy="39306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375910" y="2750820"/>
            <a:ext cx="451485" cy="473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735705" y="4067810"/>
            <a:ext cx="636905" cy="468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94" r="19555"/>
          <a:stretch>
            <a:fillRect/>
          </a:stretch>
        </p:blipFill>
        <p:spPr>
          <a:xfrm>
            <a:off x="5827395" y="4005580"/>
            <a:ext cx="5154930" cy="27520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74"/>
          <a:stretch>
            <a:fillRect/>
          </a:stretch>
        </p:blipFill>
        <p:spPr>
          <a:xfrm>
            <a:off x="720090" y="765175"/>
            <a:ext cx="8675370" cy="59670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86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120000" y="1230092"/>
            <a:ext cx="1161904" cy="3919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977142" y="2147753"/>
            <a:ext cx="838096" cy="3919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3600" y="3065145"/>
            <a:ext cx="7924800" cy="30556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959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129523" y="2058021"/>
            <a:ext cx="1095238" cy="4953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3600" y="3645535"/>
            <a:ext cx="7924800" cy="30556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6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148571" y="2164307"/>
            <a:ext cx="390476" cy="372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768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83715" y="3905885"/>
            <a:ext cx="1946275" cy="1097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600075"/>
            <a:ext cx="8209915" cy="61321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8995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1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67619" y="3852414"/>
            <a:ext cx="361904" cy="3910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8692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687070" y="1885950"/>
            <a:ext cx="9080500" cy="1271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58470" y="3429000"/>
            <a:ext cx="9080500" cy="859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4" name="矩形 43"/>
          <p:cNvSpPr/>
          <p:nvPr/>
        </p:nvSpPr>
        <p:spPr bwMode="white">
          <a:xfrm>
            <a:off x="479425" y="4509135"/>
            <a:ext cx="7033260" cy="1435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5" name="矩形 44"/>
          <p:cNvSpPr/>
          <p:nvPr/>
        </p:nvSpPr>
        <p:spPr bwMode="white">
          <a:xfrm>
            <a:off x="7512685" y="4560570"/>
            <a:ext cx="2943860" cy="859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6" name="矩形 45"/>
          <p:cNvSpPr/>
          <p:nvPr/>
        </p:nvSpPr>
        <p:spPr bwMode="white">
          <a:xfrm>
            <a:off x="263525" y="5949315"/>
            <a:ext cx="3880485" cy="859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7" name="矩形 46"/>
          <p:cNvSpPr/>
          <p:nvPr/>
        </p:nvSpPr>
        <p:spPr bwMode="white">
          <a:xfrm>
            <a:off x="4511675" y="765175"/>
            <a:ext cx="5998845" cy="1271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8" name="矩形 47"/>
          <p:cNvSpPr/>
          <p:nvPr/>
        </p:nvSpPr>
        <p:spPr bwMode="white">
          <a:xfrm>
            <a:off x="46990" y="908685"/>
            <a:ext cx="4635500" cy="961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2" grpId="0" bldLvl="0" animBg="1"/>
      <p:bldP spid="44" grpId="0" bldLvl="0" animBg="1"/>
      <p:bldP spid="45" grpId="0" bldLvl="0" animBg="1"/>
      <p:bldP spid="46" grpId="0" bldLvl="0" animBg="1"/>
      <p:bldP spid="47" grpId="0" bldLvl="0" animBg="1"/>
      <p:bldP spid="48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680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288415"/>
            <a:ext cx="3636000" cy="897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439920" y="1310005"/>
            <a:ext cx="7461885" cy="652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1904" y="2629593"/>
            <a:ext cx="714285" cy="3715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1990" y="3357880"/>
            <a:ext cx="7818755" cy="986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81990" y="4792345"/>
            <a:ext cx="9933940" cy="1292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1" grpId="0" animBg="1"/>
      <p:bldP spid="13" grpId="0" bldLvl="0" animBg="1"/>
      <p:bldP spid="1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3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900952" y="3992502"/>
            <a:ext cx="419047" cy="3716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95"/>
          <a:stretch>
            <a:fillRect/>
          </a:stretch>
        </p:blipFill>
        <p:spPr>
          <a:xfrm>
            <a:off x="720090" y="908685"/>
            <a:ext cx="9999980" cy="58235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408160" y="4293235"/>
            <a:ext cx="870585" cy="788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52"/>
          <a:stretch>
            <a:fillRect/>
          </a:stretch>
        </p:blipFill>
        <p:spPr>
          <a:xfrm>
            <a:off x="720090" y="764540"/>
            <a:ext cx="9133840" cy="59677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688070" y="2277110"/>
            <a:ext cx="701040" cy="544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12"/>
          <a:stretch>
            <a:fillRect/>
          </a:stretch>
        </p:blipFill>
        <p:spPr>
          <a:xfrm>
            <a:off x="838835" y="621665"/>
            <a:ext cx="9180000" cy="48636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832215" y="3717290"/>
            <a:ext cx="700405" cy="650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474"/>
          <a:stretch>
            <a:fillRect/>
          </a:stretch>
        </p:blipFill>
        <p:spPr>
          <a:xfrm>
            <a:off x="1415415" y="5517515"/>
            <a:ext cx="9180195" cy="12955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678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67619" y="2172240"/>
            <a:ext cx="361904" cy="3810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9333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54505" y="2703195"/>
            <a:ext cx="1289685" cy="684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205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424761" y="4058736"/>
            <a:ext cx="1342857" cy="3810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815238" y="4963797"/>
            <a:ext cx="1114285" cy="3715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2Y1ZjIxMGYxZmY0NDM2OTllODdiMzg4NWMwNTc4MzE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</cp:lastModifiedBy>
  <cp:revision>62</cp:revision>
  <dcterms:created xsi:type="dcterms:W3CDTF">2015-09-16T06:44:00Z</dcterms:created>
  <dcterms:modified xsi:type="dcterms:W3CDTF">2024-06-16T01:19:22Z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