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090" y="2948940"/>
            <a:ext cx="617982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94690"/>
            <a:ext cx="7596000" cy="435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035" y="3789045"/>
            <a:ext cx="51752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8"/>
          <a:stretch>
            <a:fillRect/>
          </a:stretch>
        </p:blipFill>
        <p:spPr>
          <a:xfrm>
            <a:off x="1127760" y="5013325"/>
            <a:ext cx="759587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3440" y="2855595"/>
            <a:ext cx="122809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795" y="2880995"/>
            <a:ext cx="131889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4098372"/>
            <a:ext cx="35238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8"/>
          <a:stretch>
            <a:fillRect/>
          </a:stretch>
        </p:blipFill>
        <p:spPr>
          <a:xfrm>
            <a:off x="720090" y="715645"/>
            <a:ext cx="7965440" cy="60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3357245"/>
            <a:ext cx="51244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3154500"/>
            <a:ext cx="847619" cy="38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1428" y="5032023"/>
            <a:ext cx="1085714" cy="37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6" b="89998"/>
          <a:stretch>
            <a:fillRect/>
          </a:stretch>
        </p:blipFill>
        <p:spPr>
          <a:xfrm>
            <a:off x="1559560" y="2781300"/>
            <a:ext cx="10008870" cy="87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720090" y="772160"/>
            <a:ext cx="8337550" cy="596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229347"/>
            <a:ext cx="304761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380" y="2134830"/>
            <a:ext cx="314285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5714" y="3040314"/>
            <a:ext cx="571428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952" y="4813154"/>
            <a:ext cx="466666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4055"/>
            <a:ext cx="6908165" cy="603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91380" y="4994275"/>
            <a:ext cx="1554480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3070" y="1898650"/>
            <a:ext cx="11747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573145"/>
            <a:ext cx="7589520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7"/>
          <a:stretch>
            <a:fillRect/>
          </a:stretch>
        </p:blipFill>
        <p:spPr>
          <a:xfrm>
            <a:off x="720090" y="765360"/>
            <a:ext cx="10800080" cy="358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780752"/>
            <a:ext cx="314285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695914"/>
            <a:ext cx="1114285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205" y="3429635"/>
            <a:ext cx="129667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4006850"/>
            <a:ext cx="743013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0911" y="4404266"/>
            <a:ext cx="319148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916245"/>
            <a:ext cx="10800000" cy="265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4037" y="3033230"/>
            <a:ext cx="333333" cy="37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4"/>
          <a:stretch>
            <a:fillRect/>
          </a:stretch>
        </p:blipFill>
        <p:spPr>
          <a:xfrm>
            <a:off x="720090" y="734060"/>
            <a:ext cx="9223375" cy="599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67775" y="3079750"/>
            <a:ext cx="56134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4761" y="1314961"/>
            <a:ext cx="1123809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047" y="2219999"/>
            <a:ext cx="809523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2145"/>
            <a:ext cx="7164000" cy="620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19290" y="3141345"/>
            <a:ext cx="4057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2024-06-16T01:03:36Z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