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7" r:id="rId8"/>
    <p:sldId id="326" r:id="rId9"/>
    <p:sldId id="342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310" y="3040380"/>
            <a:ext cx="57073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8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3224" y="3694787"/>
            <a:ext cx="287385" cy="30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8688070" y="1341120"/>
            <a:ext cx="3240495" cy="428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490"/>
            <a:ext cx="8522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321" y="1693241"/>
            <a:ext cx="308143" cy="34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4" t="9281" r="16657" b="7545"/>
          <a:stretch>
            <a:fillRect/>
          </a:stretch>
        </p:blipFill>
        <p:spPr>
          <a:xfrm>
            <a:off x="7680325" y="3933825"/>
            <a:ext cx="4166235" cy="277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67619" y="4039298"/>
            <a:ext cx="409523" cy="4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45" y="836930"/>
            <a:ext cx="8977630" cy="398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3068955"/>
            <a:ext cx="66103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85"/>
          <a:stretch>
            <a:fillRect/>
          </a:stretch>
        </p:blipFill>
        <p:spPr>
          <a:xfrm>
            <a:off x="838835" y="4725670"/>
            <a:ext cx="8439785" cy="63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7" r="60224"/>
          <a:stretch>
            <a:fillRect/>
          </a:stretch>
        </p:blipFill>
        <p:spPr>
          <a:xfrm>
            <a:off x="8759825" y="3861435"/>
            <a:ext cx="3011170" cy="282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0"/>
          <a:stretch>
            <a:fillRect/>
          </a:stretch>
        </p:blipFill>
        <p:spPr>
          <a:xfrm>
            <a:off x="878840" y="693420"/>
            <a:ext cx="10434320" cy="430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64360" y="2442845"/>
            <a:ext cx="140462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5035" y="3429000"/>
            <a:ext cx="13589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t="3444" r="14657" b="4309"/>
          <a:stretch>
            <a:fillRect/>
          </a:stretch>
        </p:blipFill>
        <p:spPr>
          <a:xfrm>
            <a:off x="7967980" y="4077335"/>
            <a:ext cx="2241550" cy="267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689610"/>
            <a:ext cx="795083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1929130"/>
            <a:ext cx="15462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1680" y="3362325"/>
            <a:ext cx="14827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0325" y="4078605"/>
            <a:ext cx="8470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4831080"/>
            <a:ext cx="4222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0600" y="5398770"/>
            <a:ext cx="153670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1"/>
          <a:stretch>
            <a:fillRect/>
          </a:stretch>
        </p:blipFill>
        <p:spPr>
          <a:xfrm>
            <a:off x="838835" y="836930"/>
            <a:ext cx="9900000" cy="591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t="57659"/>
          <a:stretch>
            <a:fillRect/>
          </a:stretch>
        </p:blipFill>
        <p:spPr>
          <a:xfrm>
            <a:off x="407035" y="1196975"/>
            <a:ext cx="8592820" cy="394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2145" y="1341120"/>
            <a:ext cx="214884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3564255"/>
            <a:ext cx="272161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7035" y="4335780"/>
            <a:ext cx="327406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277110"/>
            <a:ext cx="30099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