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29" r:id="rId8"/>
    <p:sldId id="328" r:id="rId9"/>
    <p:sldId id="327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2710" y="3051810"/>
            <a:ext cx="6926580" cy="7543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49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22853" y="1146065"/>
            <a:ext cx="387374" cy="35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914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68632" y="2188901"/>
            <a:ext cx="348530" cy="356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6"/>
          <a:stretch>
            <a:fillRect/>
          </a:stretch>
        </p:blipFill>
        <p:spPr>
          <a:xfrm>
            <a:off x="720090" y="951230"/>
            <a:ext cx="9387205" cy="5781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82660" y="1884680"/>
            <a:ext cx="854710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9" r="58660"/>
          <a:stretch>
            <a:fillRect/>
          </a:stretch>
        </p:blipFill>
        <p:spPr>
          <a:xfrm>
            <a:off x="7176135" y="2853055"/>
            <a:ext cx="4464685" cy="3855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631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65183" y="2756195"/>
            <a:ext cx="442396" cy="33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0706" y="3606146"/>
            <a:ext cx="266842" cy="3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5859" y="6092780"/>
            <a:ext cx="870748" cy="39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41" t="8835" r="24224"/>
          <a:stretch>
            <a:fillRect/>
          </a:stretch>
        </p:blipFill>
        <p:spPr>
          <a:xfrm>
            <a:off x="9120505" y="1557020"/>
            <a:ext cx="2520315" cy="3806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91428" y="2382617"/>
            <a:ext cx="533334" cy="495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58095" y="4670104"/>
            <a:ext cx="1228570" cy="533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60" y="756735"/>
            <a:ext cx="90471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40524" y="1036346"/>
            <a:ext cx="957367" cy="44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511" y="2003004"/>
            <a:ext cx="494639" cy="40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3107" y="5821700"/>
            <a:ext cx="965345" cy="40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90"/>
          <a:stretch>
            <a:fillRect/>
          </a:stretch>
        </p:blipFill>
        <p:spPr>
          <a:xfrm>
            <a:off x="9194165" y="2230120"/>
            <a:ext cx="2802255" cy="2291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96330" y="1069340"/>
            <a:ext cx="1790065" cy="881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95955" y="3590290"/>
            <a:ext cx="213233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10476" y="4750877"/>
            <a:ext cx="2780952" cy="543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2024-06-15T09:51:09Z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